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Malgun Gothic" panose="020B0503020000020004" pitchFamily="34" charset="-127"/>
      <p:regular r:id="rId23"/>
      <p:bold r:id="rId24"/>
    </p:embeddedFont>
    <p:embeddedFont>
      <p:font typeface="Source Sans Pro" panose="020B0503030403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bc9dab50e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9bc9dab50e_0_1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3c9e174e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53c9e174e4_0_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53c9e174e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g53c9e174e4_0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9bc9dab50e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9bc9dab50e_0_2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0" name="Google Shape;62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0ba8feed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a0ba8feed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9bc9dab5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9bc9dab50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bc9dab50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9bc9dab50e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bc9dab50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9bc9dab50e_0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bc9dab50e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9bc9dab50e_0_1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d-ID"/>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16656A"/>
            </a:gs>
            <a:gs pos="21000">
              <a:srgbClr val="16656A"/>
            </a:gs>
            <a:gs pos="70000">
              <a:srgbClr val="103F45"/>
            </a:gs>
            <a:gs pos="83000">
              <a:srgbClr val="16656A"/>
            </a:gs>
            <a:gs pos="99000">
              <a:srgbClr val="103F45"/>
            </a:gs>
            <a:gs pos="100000">
              <a:srgbClr val="103F45"/>
            </a:gs>
          </a:gsLst>
          <a:lin ang="5400000" scaled="0"/>
        </a:gradFill>
        <a:effectLst/>
      </p:bgPr>
    </p:bg>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mt="20000"/>
          </a:blip>
          <a:srcRect/>
          <a:stretch/>
        </p:blipFill>
        <p:spPr>
          <a:xfrm>
            <a:off x="227503" y="158282"/>
            <a:ext cx="11629217" cy="6541435"/>
          </a:xfrm>
          <a:prstGeom prst="rect">
            <a:avLst/>
          </a:prstGeom>
          <a:noFill/>
          <a:ln>
            <a:noFill/>
          </a:ln>
        </p:spPr>
      </p:pic>
      <p:sp>
        <p:nvSpPr>
          <p:cNvPr id="85" name="Google Shape;85;p13"/>
          <p:cNvSpPr/>
          <p:nvPr/>
        </p:nvSpPr>
        <p:spPr>
          <a:xfrm>
            <a:off x="0" y="4208837"/>
            <a:ext cx="12192000" cy="264916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86" name="Google Shape;86;p13"/>
          <p:cNvGrpSpPr/>
          <p:nvPr/>
        </p:nvGrpSpPr>
        <p:grpSpPr>
          <a:xfrm>
            <a:off x="7044426" y="757208"/>
            <a:ext cx="3434203" cy="2961352"/>
            <a:chOff x="4055361" y="1566869"/>
            <a:chExt cx="3853349" cy="3456811"/>
          </a:xfrm>
        </p:grpSpPr>
        <p:pic>
          <p:nvPicPr>
            <p:cNvPr id="87" name="Google Shape;87;p13" descr="A close up of a sign&#10;&#10;Description automatically generated"/>
            <p:cNvPicPr preferRelativeResize="0"/>
            <p:nvPr/>
          </p:nvPicPr>
          <p:blipFill rotWithShape="1">
            <a:blip r:embed="rId4">
              <a:alphaModFix/>
            </a:blip>
            <a:srcRect b="27645"/>
            <a:stretch/>
          </p:blipFill>
          <p:spPr>
            <a:xfrm>
              <a:off x="4134529" y="1566869"/>
              <a:ext cx="3774181" cy="2730812"/>
            </a:xfrm>
            <a:prstGeom prst="rect">
              <a:avLst/>
            </a:prstGeom>
            <a:noFill/>
            <a:ln>
              <a:noFill/>
            </a:ln>
            <a:effectLst>
              <a:outerShdw blurRad="85725" dist="28575" dir="19500000" algn="bl" rotWithShape="0">
                <a:schemeClr val="lt1"/>
              </a:outerShdw>
            </a:effectLst>
          </p:spPr>
        </p:pic>
        <p:pic>
          <p:nvPicPr>
            <p:cNvPr id="88" name="Google Shape;88;p13" descr="A close up of a sign&#10;&#10;Description automatically generated"/>
            <p:cNvPicPr preferRelativeResize="0"/>
            <p:nvPr/>
          </p:nvPicPr>
          <p:blipFill rotWithShape="1">
            <a:blip r:embed="rId4">
              <a:alphaModFix/>
            </a:blip>
            <a:srcRect t="71144" r="17756" b="19164"/>
            <a:stretch/>
          </p:blipFill>
          <p:spPr>
            <a:xfrm>
              <a:off x="4134529" y="4257042"/>
              <a:ext cx="3103997" cy="365761"/>
            </a:xfrm>
            <a:prstGeom prst="rect">
              <a:avLst/>
            </a:prstGeom>
            <a:noFill/>
            <a:ln>
              <a:noFill/>
            </a:ln>
            <a:effectLst>
              <a:outerShdw blurRad="85725" dist="28575" dir="19500000" algn="bl" rotWithShape="0">
                <a:schemeClr val="lt1"/>
              </a:outerShdw>
            </a:effectLst>
          </p:spPr>
        </p:pic>
        <p:pic>
          <p:nvPicPr>
            <p:cNvPr id="89" name="Google Shape;89;p13" descr="A close up of a sign&#10;&#10;Description automatically generated"/>
            <p:cNvPicPr preferRelativeResize="0"/>
            <p:nvPr/>
          </p:nvPicPr>
          <p:blipFill rotWithShape="1">
            <a:blip r:embed="rId4">
              <a:alphaModFix/>
            </a:blip>
            <a:srcRect l="-2097" t="81065" b="10691"/>
            <a:stretch/>
          </p:blipFill>
          <p:spPr>
            <a:xfrm>
              <a:off x="4055361" y="4712530"/>
              <a:ext cx="3853349" cy="311150"/>
            </a:xfrm>
            <a:prstGeom prst="rect">
              <a:avLst/>
            </a:prstGeom>
            <a:noFill/>
            <a:ln>
              <a:noFill/>
            </a:ln>
            <a:effectLst>
              <a:outerShdw blurRad="85725" dist="28575" dir="19500000" algn="bl" rotWithShape="0">
                <a:schemeClr val="lt1"/>
              </a:outerShdw>
            </a:effectLst>
          </p:spPr>
        </p:pic>
      </p:grpSp>
      <p:pic>
        <p:nvPicPr>
          <p:cNvPr id="90" name="Google Shape;90;p13" descr="A picture containing drawing, light&#10;&#10;Description automatically generated"/>
          <p:cNvPicPr preferRelativeResize="0"/>
          <p:nvPr/>
        </p:nvPicPr>
        <p:blipFill rotWithShape="1">
          <a:blip r:embed="rId5">
            <a:alphaModFix/>
          </a:blip>
          <a:srcRect/>
          <a:stretch/>
        </p:blipFill>
        <p:spPr>
          <a:xfrm>
            <a:off x="968834" y="1373552"/>
            <a:ext cx="4661367" cy="1728664"/>
          </a:xfrm>
          <a:prstGeom prst="rect">
            <a:avLst/>
          </a:prstGeom>
          <a:noFill/>
          <a:ln>
            <a:noFill/>
          </a:ln>
          <a:effectLst>
            <a:outerShdw blurRad="100013" dist="28575" dir="18120000" algn="tl" rotWithShape="0">
              <a:schemeClr val="lt1"/>
            </a:outerShdw>
          </a:effectLst>
        </p:spPr>
      </p:pic>
      <p:sp>
        <p:nvSpPr>
          <p:cNvPr id="91" name="Google Shape;91;p13"/>
          <p:cNvSpPr txBox="1"/>
          <p:nvPr/>
        </p:nvSpPr>
        <p:spPr>
          <a:xfrm>
            <a:off x="244937" y="4287660"/>
            <a:ext cx="11719500" cy="2431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4000" b="1" i="0" u="none" strike="noStrike" cap="none">
                <a:solidFill>
                  <a:srgbClr val="0A3D41"/>
                </a:solidFill>
                <a:latin typeface="Source Sans Pro"/>
                <a:ea typeface="Source Sans Pro"/>
                <a:cs typeface="Source Sans Pro"/>
                <a:sym typeface="Source Sans Pro"/>
              </a:rPr>
              <a:t>INDUSTRIAL ENGINEERING OPERATIONS AND MANAGEMENT </a:t>
            </a:r>
            <a:endParaRPr>
              <a:solidFill>
                <a:srgbClr val="0A3D41"/>
              </a:solidFill>
            </a:endParaRPr>
          </a:p>
          <a:p>
            <a:pPr marL="0" marR="0" lvl="0" indent="0" algn="ctr" rtl="0">
              <a:spcBef>
                <a:spcPts val="0"/>
              </a:spcBef>
              <a:spcAft>
                <a:spcPts val="0"/>
              </a:spcAft>
              <a:buNone/>
            </a:pPr>
            <a:r>
              <a:rPr lang="id-ID" sz="2400" b="1" i="0" u="none" strike="noStrike" cap="none">
                <a:solidFill>
                  <a:srgbClr val="142628"/>
                </a:solidFill>
                <a:latin typeface="Source Sans Pro"/>
                <a:ea typeface="Source Sans Pro"/>
                <a:cs typeface="Source Sans Pro"/>
                <a:sym typeface="Source Sans Pro"/>
              </a:rPr>
              <a:t>STUDENT CHAPTER </a:t>
            </a:r>
            <a:endParaRPr b="1"/>
          </a:p>
          <a:p>
            <a:pPr marL="0" marR="0" lvl="0" indent="0" algn="ctr" rtl="0">
              <a:spcBef>
                <a:spcPts val="0"/>
              </a:spcBef>
              <a:spcAft>
                <a:spcPts val="0"/>
              </a:spcAft>
              <a:buNone/>
            </a:pPr>
            <a:r>
              <a:rPr lang="id-ID" sz="2400" b="1" i="0" u="none" strike="noStrike" cap="none">
                <a:solidFill>
                  <a:srgbClr val="142628"/>
                </a:solidFill>
                <a:latin typeface="Source Sans Pro"/>
                <a:ea typeface="Source Sans Pro"/>
                <a:cs typeface="Source Sans Pro"/>
                <a:sym typeface="Source Sans Pro"/>
              </a:rPr>
              <a:t>SAMPOERNA UNIVERSITY </a:t>
            </a:r>
            <a:endParaRPr b="1"/>
          </a:p>
          <a:p>
            <a:pPr marL="0" marR="0" lvl="0" indent="0" algn="ctr" rtl="0">
              <a:spcBef>
                <a:spcPts val="0"/>
              </a:spcBef>
              <a:spcAft>
                <a:spcPts val="0"/>
              </a:spcAft>
              <a:buNone/>
            </a:pPr>
            <a:r>
              <a:rPr lang="id-ID" sz="2400" b="1" i="0" u="none" strike="noStrike" cap="none">
                <a:solidFill>
                  <a:srgbClr val="142628"/>
                </a:solidFill>
                <a:latin typeface="Source Sans Pro"/>
                <a:ea typeface="Source Sans Pro"/>
                <a:cs typeface="Source Sans Pro"/>
                <a:sym typeface="Source Sans Pro"/>
              </a:rPr>
              <a:t>2020-2021</a:t>
            </a:r>
            <a:endParaRPr b="1"/>
          </a:p>
        </p:txBody>
      </p:sp>
      <p:cxnSp>
        <p:nvCxnSpPr>
          <p:cNvPr id="92" name="Google Shape;92;p13"/>
          <p:cNvCxnSpPr/>
          <p:nvPr/>
        </p:nvCxnSpPr>
        <p:spPr>
          <a:xfrm>
            <a:off x="6248400" y="757208"/>
            <a:ext cx="0" cy="2961352"/>
          </a:xfrm>
          <a:prstGeom prst="straightConnector1">
            <a:avLst/>
          </a:prstGeom>
          <a:noFill/>
          <a:ln w="57150" cap="flat" cmpd="sng">
            <a:solidFill>
              <a:srgbClr val="BD8E34"/>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2"/>
          <p:cNvPicPr preferRelativeResize="0"/>
          <p:nvPr/>
        </p:nvPicPr>
        <p:blipFill rotWithShape="1">
          <a:blip r:embed="rId3">
            <a:alphaModFix/>
          </a:blip>
          <a:srcRect/>
          <a:stretch/>
        </p:blipFill>
        <p:spPr>
          <a:xfrm>
            <a:off x="-14287" y="-30917"/>
            <a:ext cx="12391344" cy="6970131"/>
          </a:xfrm>
          <a:prstGeom prst="rect">
            <a:avLst/>
          </a:prstGeom>
          <a:noFill/>
          <a:ln>
            <a:noFill/>
          </a:ln>
        </p:spPr>
      </p:pic>
      <p:sp>
        <p:nvSpPr>
          <p:cNvPr id="396" name="Google Shape;396;p22"/>
          <p:cNvSpPr/>
          <p:nvPr/>
        </p:nvSpPr>
        <p:spPr>
          <a:xfrm>
            <a:off x="0" y="-28576"/>
            <a:ext cx="12192000" cy="6886500"/>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22"/>
          <p:cNvSpPr/>
          <p:nvPr/>
        </p:nvSpPr>
        <p:spPr>
          <a:xfrm rot="10800000" flipH="1">
            <a:off x="0" y="28119"/>
            <a:ext cx="4389794" cy="1905451"/>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22"/>
          <p:cNvSpPr/>
          <p:nvPr/>
        </p:nvSpPr>
        <p:spPr>
          <a:xfrm>
            <a:off x="0" y="1586"/>
            <a:ext cx="4697386"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99" name="Google Shape;399;p22"/>
          <p:cNvCxnSpPr/>
          <p:nvPr/>
        </p:nvCxnSpPr>
        <p:spPr>
          <a:xfrm flipH="1">
            <a:off x="348123" y="366738"/>
            <a:ext cx="29100" cy="6205500"/>
          </a:xfrm>
          <a:prstGeom prst="straightConnector1">
            <a:avLst/>
          </a:prstGeom>
          <a:noFill/>
          <a:ln w="9525" cap="flat" cmpd="sng">
            <a:solidFill>
              <a:schemeClr val="lt1"/>
            </a:solidFill>
            <a:prstDash val="solid"/>
            <a:miter lim="800000"/>
            <a:headEnd type="none" w="sm" len="sm"/>
            <a:tailEnd type="none" w="sm" len="sm"/>
          </a:ln>
        </p:spPr>
      </p:cxnSp>
      <p:cxnSp>
        <p:nvCxnSpPr>
          <p:cNvPr id="400" name="Google Shape;400;p22"/>
          <p:cNvCxnSpPr/>
          <p:nvPr/>
        </p:nvCxnSpPr>
        <p:spPr>
          <a:xfrm flipH="1">
            <a:off x="348150" y="6572249"/>
            <a:ext cx="11481900" cy="2100"/>
          </a:xfrm>
          <a:prstGeom prst="straightConnector1">
            <a:avLst/>
          </a:prstGeom>
          <a:noFill/>
          <a:ln w="9525" cap="flat" cmpd="sng">
            <a:solidFill>
              <a:schemeClr val="lt1"/>
            </a:solidFill>
            <a:prstDash val="solid"/>
            <a:miter lim="800000"/>
            <a:headEnd type="none" w="sm" len="sm"/>
            <a:tailEnd type="none" w="sm" len="sm"/>
          </a:ln>
        </p:spPr>
      </p:cxnSp>
      <p:grpSp>
        <p:nvGrpSpPr>
          <p:cNvPr id="401" name="Google Shape;401;p22"/>
          <p:cNvGrpSpPr/>
          <p:nvPr/>
        </p:nvGrpSpPr>
        <p:grpSpPr>
          <a:xfrm rot="10800000">
            <a:off x="10633676" y="366503"/>
            <a:ext cx="1196365" cy="421033"/>
            <a:chOff x="3944066" y="5122510"/>
            <a:chExt cx="902100" cy="283200"/>
          </a:xfrm>
        </p:grpSpPr>
        <p:cxnSp>
          <p:nvCxnSpPr>
            <p:cNvPr id="402" name="Google Shape;402;p22"/>
            <p:cNvCxnSpPr/>
            <p:nvPr/>
          </p:nvCxnSpPr>
          <p:spPr>
            <a:xfrm>
              <a:off x="3944066" y="5385159"/>
              <a:ext cx="902100" cy="0"/>
            </a:xfrm>
            <a:prstGeom prst="straightConnector1">
              <a:avLst/>
            </a:prstGeom>
            <a:noFill/>
            <a:ln w="57150" cap="flat" cmpd="sng">
              <a:solidFill>
                <a:srgbClr val="BD8E34"/>
              </a:solidFill>
              <a:prstDash val="solid"/>
              <a:miter lim="800000"/>
              <a:headEnd type="none" w="sm" len="sm"/>
              <a:tailEnd type="none" w="sm" len="sm"/>
            </a:ln>
          </p:spPr>
        </p:cxnSp>
        <p:cxnSp>
          <p:nvCxnSpPr>
            <p:cNvPr id="403" name="Google Shape;403;p22"/>
            <p:cNvCxnSpPr/>
            <p:nvPr/>
          </p:nvCxnSpPr>
          <p:spPr>
            <a:xfrm rot="10800000">
              <a:off x="3965546" y="5122510"/>
              <a:ext cx="0" cy="283200"/>
            </a:xfrm>
            <a:prstGeom prst="straightConnector1">
              <a:avLst/>
            </a:prstGeom>
            <a:noFill/>
            <a:ln w="57150" cap="flat" cmpd="sng">
              <a:solidFill>
                <a:srgbClr val="BD8E34"/>
              </a:solidFill>
              <a:prstDash val="solid"/>
              <a:miter lim="800000"/>
              <a:headEnd type="none" w="sm" len="sm"/>
              <a:tailEnd type="none" w="sm" len="sm"/>
            </a:ln>
          </p:spPr>
        </p:cxnSp>
      </p:grpSp>
      <p:sp>
        <p:nvSpPr>
          <p:cNvPr id="404" name="Google Shape;404;p22"/>
          <p:cNvSpPr/>
          <p:nvPr/>
        </p:nvSpPr>
        <p:spPr>
          <a:xfrm>
            <a:off x="0" y="1907858"/>
            <a:ext cx="4405789" cy="196738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22"/>
          <p:cNvSpPr txBox="1"/>
          <p:nvPr/>
        </p:nvSpPr>
        <p:spPr>
          <a:xfrm>
            <a:off x="420627" y="2104458"/>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EVENT</a:t>
            </a:r>
            <a:endParaRPr/>
          </a:p>
        </p:txBody>
      </p:sp>
      <p:cxnSp>
        <p:nvCxnSpPr>
          <p:cNvPr id="406" name="Google Shape;406;p22"/>
          <p:cNvCxnSpPr/>
          <p:nvPr/>
        </p:nvCxnSpPr>
        <p:spPr>
          <a:xfrm>
            <a:off x="562507" y="3133807"/>
            <a:ext cx="1432200" cy="0"/>
          </a:xfrm>
          <a:prstGeom prst="straightConnector1">
            <a:avLst/>
          </a:prstGeom>
          <a:noFill/>
          <a:ln w="57150" cap="flat" cmpd="sng">
            <a:solidFill>
              <a:srgbClr val="BD8E34"/>
            </a:solidFill>
            <a:prstDash val="solid"/>
            <a:miter lim="800000"/>
            <a:headEnd type="none" w="sm" len="sm"/>
            <a:tailEnd type="none" w="sm" len="sm"/>
          </a:ln>
        </p:spPr>
      </p:cxnSp>
      <p:sp>
        <p:nvSpPr>
          <p:cNvPr id="407" name="Google Shape;407;p22"/>
          <p:cNvSpPr txBox="1"/>
          <p:nvPr/>
        </p:nvSpPr>
        <p:spPr>
          <a:xfrm>
            <a:off x="1982197" y="2939424"/>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408" name="Google Shape;408;p22"/>
          <p:cNvSpPr/>
          <p:nvPr/>
        </p:nvSpPr>
        <p:spPr>
          <a:xfrm>
            <a:off x="862313" y="355827"/>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22"/>
          <p:cNvSpPr/>
          <p:nvPr/>
        </p:nvSpPr>
        <p:spPr>
          <a:xfrm>
            <a:off x="694517" y="35156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22"/>
          <p:cNvSpPr/>
          <p:nvPr/>
        </p:nvSpPr>
        <p:spPr>
          <a:xfrm>
            <a:off x="526721" y="343878"/>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1" name="Google Shape;411;p22" descr="A close up of a sign&#10;&#10;Description automatically generated"/>
          <p:cNvPicPr preferRelativeResize="0"/>
          <p:nvPr/>
        </p:nvPicPr>
        <p:blipFill rotWithShape="1">
          <a:blip r:embed="rId4">
            <a:alphaModFix/>
          </a:blip>
          <a:srcRect/>
          <a:stretch/>
        </p:blipFill>
        <p:spPr>
          <a:xfrm>
            <a:off x="1295812" y="547115"/>
            <a:ext cx="884166" cy="884166"/>
          </a:xfrm>
          <a:prstGeom prst="rect">
            <a:avLst/>
          </a:prstGeom>
          <a:noFill/>
          <a:ln>
            <a:noFill/>
          </a:ln>
        </p:spPr>
      </p:pic>
      <p:sp>
        <p:nvSpPr>
          <p:cNvPr id="412" name="Google Shape;412;p22"/>
          <p:cNvSpPr/>
          <p:nvPr/>
        </p:nvSpPr>
        <p:spPr>
          <a:xfrm>
            <a:off x="11584229" y="3119499"/>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22"/>
          <p:cNvSpPr/>
          <p:nvPr/>
        </p:nvSpPr>
        <p:spPr>
          <a:xfrm>
            <a:off x="11584229" y="362297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22"/>
          <p:cNvSpPr/>
          <p:nvPr/>
        </p:nvSpPr>
        <p:spPr>
          <a:xfrm>
            <a:off x="11590020" y="414348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22"/>
          <p:cNvSpPr txBox="1"/>
          <p:nvPr/>
        </p:nvSpPr>
        <p:spPr>
          <a:xfrm>
            <a:off x="395479" y="5490378"/>
            <a:ext cx="840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6000">
                <a:solidFill>
                  <a:schemeClr val="lt1"/>
                </a:solidFill>
                <a:latin typeface="Malgun Gothic"/>
                <a:ea typeface="Malgun Gothic"/>
                <a:cs typeface="Malgun Gothic"/>
                <a:sym typeface="Malgun Gothic"/>
              </a:rPr>
              <a:t>5</a:t>
            </a:r>
            <a:endParaRPr/>
          </a:p>
        </p:txBody>
      </p:sp>
      <p:sp>
        <p:nvSpPr>
          <p:cNvPr id="416" name="Google Shape;416;p22"/>
          <p:cNvSpPr txBox="1"/>
          <p:nvPr/>
        </p:nvSpPr>
        <p:spPr>
          <a:xfrm>
            <a:off x="903487" y="5843564"/>
            <a:ext cx="27540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3200">
                <a:solidFill>
                  <a:schemeClr val="lt1"/>
                </a:solidFill>
                <a:latin typeface="Twentieth Century"/>
                <a:ea typeface="Twentieth Century"/>
                <a:cs typeface="Twentieth Century"/>
                <a:sym typeface="Twentieth Century"/>
              </a:rPr>
              <a:t>Company Visit</a:t>
            </a:r>
            <a:endParaRPr/>
          </a:p>
        </p:txBody>
      </p:sp>
      <p:grpSp>
        <p:nvGrpSpPr>
          <p:cNvPr id="417" name="Google Shape;417;p22"/>
          <p:cNvGrpSpPr/>
          <p:nvPr/>
        </p:nvGrpSpPr>
        <p:grpSpPr>
          <a:xfrm>
            <a:off x="1149685" y="1426899"/>
            <a:ext cx="1242410" cy="200100"/>
            <a:chOff x="1502998" y="1123287"/>
            <a:chExt cx="1045800" cy="200100"/>
          </a:xfrm>
        </p:grpSpPr>
        <p:sp>
          <p:nvSpPr>
            <p:cNvPr id="418" name="Google Shape;418;p22"/>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22"/>
            <p:cNvSpPr txBox="1"/>
            <p:nvPr/>
          </p:nvSpPr>
          <p:spPr>
            <a:xfrm>
              <a:off x="1502998" y="112328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
        <p:nvSpPr>
          <p:cNvPr id="420" name="Google Shape;420;p22"/>
          <p:cNvSpPr txBox="1"/>
          <p:nvPr/>
        </p:nvSpPr>
        <p:spPr>
          <a:xfrm>
            <a:off x="4970200" y="4364013"/>
            <a:ext cx="6462300" cy="1905300"/>
          </a:xfrm>
          <a:prstGeom prst="rect">
            <a:avLst/>
          </a:prstGeom>
          <a:solidFill>
            <a:srgbClr val="12565B"/>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id-ID" sz="2000">
                <a:solidFill>
                  <a:srgbClr val="FFFFFF"/>
                </a:solidFill>
                <a:latin typeface="Times New Roman"/>
                <a:ea typeface="Times New Roman"/>
                <a:cs typeface="Times New Roman"/>
                <a:sym typeface="Times New Roman"/>
              </a:rPr>
              <a:t>Company visit helps students to get familiar with company’s system and real life application of what they have learned in the class. This event also give the opportunity for students to learn from the professional engineers.</a:t>
            </a:r>
            <a:endParaRPr sz="2000" b="0" i="0" u="none" strike="noStrike" cap="none">
              <a:solidFill>
                <a:srgbClr val="FFFFFF"/>
              </a:solidFill>
              <a:latin typeface="Calibri"/>
              <a:ea typeface="Calibri"/>
              <a:cs typeface="Calibri"/>
              <a:sym typeface="Calibri"/>
            </a:endParaRPr>
          </a:p>
        </p:txBody>
      </p:sp>
      <p:pic>
        <p:nvPicPr>
          <p:cNvPr id="421" name="Google Shape;421;p22"/>
          <p:cNvPicPr preferRelativeResize="0"/>
          <p:nvPr/>
        </p:nvPicPr>
        <p:blipFill rotWithShape="1">
          <a:blip r:embed="rId5">
            <a:alphaModFix/>
          </a:blip>
          <a:srcRect/>
          <a:stretch/>
        </p:blipFill>
        <p:spPr>
          <a:xfrm>
            <a:off x="5262124" y="616975"/>
            <a:ext cx="2709403" cy="1655650"/>
          </a:xfrm>
          <a:prstGeom prst="rect">
            <a:avLst/>
          </a:prstGeom>
          <a:noFill/>
          <a:ln>
            <a:noFill/>
          </a:ln>
        </p:spPr>
      </p:pic>
      <p:pic>
        <p:nvPicPr>
          <p:cNvPr id="422" name="Google Shape;422;p22"/>
          <p:cNvPicPr preferRelativeResize="0"/>
          <p:nvPr/>
        </p:nvPicPr>
        <p:blipFill rotWithShape="1">
          <a:blip r:embed="rId6">
            <a:alphaModFix/>
          </a:blip>
          <a:srcRect l="4300" t="18012" r="3998" b="21804"/>
          <a:stretch/>
        </p:blipFill>
        <p:spPr>
          <a:xfrm>
            <a:off x="5250400" y="2431225"/>
            <a:ext cx="2754000" cy="1629850"/>
          </a:xfrm>
          <a:prstGeom prst="rect">
            <a:avLst/>
          </a:prstGeom>
          <a:noFill/>
          <a:ln>
            <a:noFill/>
          </a:ln>
        </p:spPr>
      </p:pic>
      <p:pic>
        <p:nvPicPr>
          <p:cNvPr id="423" name="Google Shape;423;p22" descr="A group of people standing in front of a crowd posing for the camera&#10;&#10;Description automatically generated"/>
          <p:cNvPicPr preferRelativeResize="0"/>
          <p:nvPr/>
        </p:nvPicPr>
        <p:blipFill rotWithShape="1">
          <a:blip r:embed="rId7">
            <a:alphaModFix/>
          </a:blip>
          <a:srcRect/>
          <a:stretch/>
        </p:blipFill>
        <p:spPr>
          <a:xfrm>
            <a:off x="8200125" y="616975"/>
            <a:ext cx="2483503" cy="1655665"/>
          </a:xfrm>
          <a:prstGeom prst="rect">
            <a:avLst/>
          </a:prstGeom>
          <a:noFill/>
          <a:ln>
            <a:noFill/>
          </a:ln>
        </p:spPr>
      </p:pic>
      <p:pic>
        <p:nvPicPr>
          <p:cNvPr id="424" name="Google Shape;424;p22"/>
          <p:cNvPicPr preferRelativeResize="0"/>
          <p:nvPr/>
        </p:nvPicPr>
        <p:blipFill rotWithShape="1">
          <a:blip r:embed="rId8">
            <a:alphaModFix/>
          </a:blip>
          <a:srcRect/>
          <a:stretch/>
        </p:blipFill>
        <p:spPr>
          <a:xfrm>
            <a:off x="8200125" y="2418350"/>
            <a:ext cx="2483498" cy="1655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par>
                                <p:cTn id="7" presetID="10" presetClass="entr" presetSubtype="0" fill="hold" nodeType="withEffect">
                                  <p:stCondLst>
                                    <p:cond delay="200"/>
                                  </p:stCondLst>
                                  <p:childTnLst>
                                    <p:set>
                                      <p:cBhvr>
                                        <p:cTn id="8" dur="1" fill="hold">
                                          <p:stCondLst>
                                            <p:cond delay="0"/>
                                          </p:stCondLst>
                                        </p:cTn>
                                        <p:tgtEl>
                                          <p:spTgt spid="416"/>
                                        </p:tgtEl>
                                        <p:attrNameLst>
                                          <p:attrName>style.visibility</p:attrName>
                                        </p:attrNameLst>
                                      </p:cBhvr>
                                      <p:to>
                                        <p:strVal val="visible"/>
                                      </p:to>
                                    </p:set>
                                    <p:animEffect transition="in" filter="fade">
                                      <p:cBhvr>
                                        <p:cTn id="9" dur="3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23"/>
          <p:cNvPicPr preferRelativeResize="0"/>
          <p:nvPr/>
        </p:nvPicPr>
        <p:blipFill rotWithShape="1">
          <a:blip r:embed="rId3">
            <a:alphaModFix/>
          </a:blip>
          <a:srcRect/>
          <a:stretch/>
        </p:blipFill>
        <p:spPr>
          <a:xfrm>
            <a:off x="-14287" y="-30917"/>
            <a:ext cx="12391344" cy="6970131"/>
          </a:xfrm>
          <a:prstGeom prst="rect">
            <a:avLst/>
          </a:prstGeom>
          <a:noFill/>
          <a:ln>
            <a:noFill/>
          </a:ln>
        </p:spPr>
      </p:pic>
      <p:sp>
        <p:nvSpPr>
          <p:cNvPr id="430" name="Google Shape;430;p23"/>
          <p:cNvSpPr/>
          <p:nvPr/>
        </p:nvSpPr>
        <p:spPr>
          <a:xfrm>
            <a:off x="0" y="-28576"/>
            <a:ext cx="12192000" cy="6886500"/>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23"/>
          <p:cNvSpPr/>
          <p:nvPr/>
        </p:nvSpPr>
        <p:spPr>
          <a:xfrm rot="10800000" flipH="1">
            <a:off x="0" y="28119"/>
            <a:ext cx="4389794" cy="1905451"/>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3"/>
          <p:cNvSpPr/>
          <p:nvPr/>
        </p:nvSpPr>
        <p:spPr>
          <a:xfrm>
            <a:off x="0" y="1586"/>
            <a:ext cx="4697386"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33" name="Google Shape;433;p23"/>
          <p:cNvCxnSpPr/>
          <p:nvPr/>
        </p:nvCxnSpPr>
        <p:spPr>
          <a:xfrm flipH="1">
            <a:off x="348123" y="366738"/>
            <a:ext cx="29100" cy="6205500"/>
          </a:xfrm>
          <a:prstGeom prst="straightConnector1">
            <a:avLst/>
          </a:prstGeom>
          <a:noFill/>
          <a:ln w="9525" cap="flat" cmpd="sng">
            <a:solidFill>
              <a:schemeClr val="lt1"/>
            </a:solidFill>
            <a:prstDash val="solid"/>
            <a:miter lim="800000"/>
            <a:headEnd type="none" w="sm" len="sm"/>
            <a:tailEnd type="none" w="sm" len="sm"/>
          </a:ln>
        </p:spPr>
      </p:cxnSp>
      <p:cxnSp>
        <p:nvCxnSpPr>
          <p:cNvPr id="434" name="Google Shape;434;p23"/>
          <p:cNvCxnSpPr/>
          <p:nvPr/>
        </p:nvCxnSpPr>
        <p:spPr>
          <a:xfrm flipH="1">
            <a:off x="348150" y="6572249"/>
            <a:ext cx="11481900" cy="2100"/>
          </a:xfrm>
          <a:prstGeom prst="straightConnector1">
            <a:avLst/>
          </a:prstGeom>
          <a:noFill/>
          <a:ln w="9525" cap="flat" cmpd="sng">
            <a:solidFill>
              <a:schemeClr val="lt1"/>
            </a:solidFill>
            <a:prstDash val="solid"/>
            <a:miter lim="800000"/>
            <a:headEnd type="none" w="sm" len="sm"/>
            <a:tailEnd type="none" w="sm" len="sm"/>
          </a:ln>
        </p:spPr>
      </p:cxnSp>
      <p:grpSp>
        <p:nvGrpSpPr>
          <p:cNvPr id="435" name="Google Shape;435;p23"/>
          <p:cNvGrpSpPr/>
          <p:nvPr/>
        </p:nvGrpSpPr>
        <p:grpSpPr>
          <a:xfrm rot="10800000">
            <a:off x="10633676" y="366503"/>
            <a:ext cx="1196365" cy="421033"/>
            <a:chOff x="3944066" y="5122510"/>
            <a:chExt cx="902100" cy="283200"/>
          </a:xfrm>
        </p:grpSpPr>
        <p:cxnSp>
          <p:nvCxnSpPr>
            <p:cNvPr id="436" name="Google Shape;436;p23"/>
            <p:cNvCxnSpPr/>
            <p:nvPr/>
          </p:nvCxnSpPr>
          <p:spPr>
            <a:xfrm>
              <a:off x="3944066" y="5385159"/>
              <a:ext cx="902100" cy="0"/>
            </a:xfrm>
            <a:prstGeom prst="straightConnector1">
              <a:avLst/>
            </a:prstGeom>
            <a:noFill/>
            <a:ln w="57150" cap="flat" cmpd="sng">
              <a:solidFill>
                <a:srgbClr val="BD8E34"/>
              </a:solidFill>
              <a:prstDash val="solid"/>
              <a:miter lim="800000"/>
              <a:headEnd type="none" w="sm" len="sm"/>
              <a:tailEnd type="none" w="sm" len="sm"/>
            </a:ln>
          </p:spPr>
        </p:cxnSp>
        <p:cxnSp>
          <p:nvCxnSpPr>
            <p:cNvPr id="437" name="Google Shape;437;p23"/>
            <p:cNvCxnSpPr/>
            <p:nvPr/>
          </p:nvCxnSpPr>
          <p:spPr>
            <a:xfrm rot="10800000">
              <a:off x="3965546" y="5122510"/>
              <a:ext cx="0" cy="283200"/>
            </a:xfrm>
            <a:prstGeom prst="straightConnector1">
              <a:avLst/>
            </a:prstGeom>
            <a:noFill/>
            <a:ln w="57150" cap="flat" cmpd="sng">
              <a:solidFill>
                <a:srgbClr val="BD8E34"/>
              </a:solidFill>
              <a:prstDash val="solid"/>
              <a:miter lim="800000"/>
              <a:headEnd type="none" w="sm" len="sm"/>
              <a:tailEnd type="none" w="sm" len="sm"/>
            </a:ln>
          </p:spPr>
        </p:cxnSp>
      </p:grpSp>
      <p:sp>
        <p:nvSpPr>
          <p:cNvPr id="438" name="Google Shape;438;p23"/>
          <p:cNvSpPr/>
          <p:nvPr/>
        </p:nvSpPr>
        <p:spPr>
          <a:xfrm>
            <a:off x="0" y="1907858"/>
            <a:ext cx="4405789" cy="196738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23"/>
          <p:cNvSpPr txBox="1"/>
          <p:nvPr/>
        </p:nvSpPr>
        <p:spPr>
          <a:xfrm>
            <a:off x="420627" y="2104458"/>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EVENT</a:t>
            </a:r>
            <a:endParaRPr/>
          </a:p>
        </p:txBody>
      </p:sp>
      <p:cxnSp>
        <p:nvCxnSpPr>
          <p:cNvPr id="440" name="Google Shape;440;p23"/>
          <p:cNvCxnSpPr/>
          <p:nvPr/>
        </p:nvCxnSpPr>
        <p:spPr>
          <a:xfrm>
            <a:off x="562507" y="3133807"/>
            <a:ext cx="1432200" cy="0"/>
          </a:xfrm>
          <a:prstGeom prst="straightConnector1">
            <a:avLst/>
          </a:prstGeom>
          <a:noFill/>
          <a:ln w="57150" cap="flat" cmpd="sng">
            <a:solidFill>
              <a:srgbClr val="BD8E34"/>
            </a:solidFill>
            <a:prstDash val="solid"/>
            <a:miter lim="800000"/>
            <a:headEnd type="none" w="sm" len="sm"/>
            <a:tailEnd type="none" w="sm" len="sm"/>
          </a:ln>
        </p:spPr>
      </p:cxnSp>
      <p:sp>
        <p:nvSpPr>
          <p:cNvPr id="441" name="Google Shape;441;p23"/>
          <p:cNvSpPr txBox="1"/>
          <p:nvPr/>
        </p:nvSpPr>
        <p:spPr>
          <a:xfrm>
            <a:off x="1982197" y="2939424"/>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442" name="Google Shape;442;p23"/>
          <p:cNvSpPr/>
          <p:nvPr/>
        </p:nvSpPr>
        <p:spPr>
          <a:xfrm>
            <a:off x="862313" y="355827"/>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3"/>
          <p:cNvSpPr/>
          <p:nvPr/>
        </p:nvSpPr>
        <p:spPr>
          <a:xfrm>
            <a:off x="694517" y="35156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23"/>
          <p:cNvSpPr/>
          <p:nvPr/>
        </p:nvSpPr>
        <p:spPr>
          <a:xfrm>
            <a:off x="526721" y="343878"/>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5" name="Google Shape;445;p23" descr="A close up of a sign&#10;&#10;Description automatically generated"/>
          <p:cNvPicPr preferRelativeResize="0"/>
          <p:nvPr/>
        </p:nvPicPr>
        <p:blipFill rotWithShape="1">
          <a:blip r:embed="rId4">
            <a:alphaModFix/>
          </a:blip>
          <a:srcRect/>
          <a:stretch/>
        </p:blipFill>
        <p:spPr>
          <a:xfrm>
            <a:off x="1295812" y="547115"/>
            <a:ext cx="884166" cy="884166"/>
          </a:xfrm>
          <a:prstGeom prst="rect">
            <a:avLst/>
          </a:prstGeom>
          <a:noFill/>
          <a:ln>
            <a:noFill/>
          </a:ln>
        </p:spPr>
      </p:pic>
      <p:sp>
        <p:nvSpPr>
          <p:cNvPr id="446" name="Google Shape;446;p23"/>
          <p:cNvSpPr/>
          <p:nvPr/>
        </p:nvSpPr>
        <p:spPr>
          <a:xfrm>
            <a:off x="11584229" y="3119499"/>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23"/>
          <p:cNvSpPr/>
          <p:nvPr/>
        </p:nvSpPr>
        <p:spPr>
          <a:xfrm>
            <a:off x="11584229" y="362297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3"/>
          <p:cNvSpPr/>
          <p:nvPr/>
        </p:nvSpPr>
        <p:spPr>
          <a:xfrm>
            <a:off x="11590020" y="414348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23"/>
          <p:cNvSpPr txBox="1"/>
          <p:nvPr/>
        </p:nvSpPr>
        <p:spPr>
          <a:xfrm>
            <a:off x="395479" y="5490378"/>
            <a:ext cx="840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6000">
                <a:solidFill>
                  <a:schemeClr val="lt1"/>
                </a:solidFill>
                <a:latin typeface="Malgun Gothic"/>
                <a:ea typeface="Malgun Gothic"/>
                <a:cs typeface="Malgun Gothic"/>
                <a:sym typeface="Malgun Gothic"/>
              </a:rPr>
              <a:t>6</a:t>
            </a:r>
            <a:endParaRPr/>
          </a:p>
        </p:txBody>
      </p:sp>
      <p:sp>
        <p:nvSpPr>
          <p:cNvPr id="450" name="Google Shape;450;p23"/>
          <p:cNvSpPr txBox="1"/>
          <p:nvPr/>
        </p:nvSpPr>
        <p:spPr>
          <a:xfrm>
            <a:off x="903474" y="5843575"/>
            <a:ext cx="30249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3200">
                <a:solidFill>
                  <a:schemeClr val="lt1"/>
                </a:solidFill>
                <a:latin typeface="Twentieth Century"/>
                <a:ea typeface="Twentieth Century"/>
                <a:cs typeface="Twentieth Century"/>
                <a:sym typeface="Twentieth Century"/>
              </a:rPr>
              <a:t>IE Talkshow</a:t>
            </a:r>
            <a:endParaRPr/>
          </a:p>
        </p:txBody>
      </p:sp>
      <p:grpSp>
        <p:nvGrpSpPr>
          <p:cNvPr id="451" name="Google Shape;451;p23"/>
          <p:cNvGrpSpPr/>
          <p:nvPr/>
        </p:nvGrpSpPr>
        <p:grpSpPr>
          <a:xfrm>
            <a:off x="1149685" y="1426899"/>
            <a:ext cx="1242410" cy="200100"/>
            <a:chOff x="1502998" y="1123287"/>
            <a:chExt cx="1045800" cy="200100"/>
          </a:xfrm>
        </p:grpSpPr>
        <p:sp>
          <p:nvSpPr>
            <p:cNvPr id="452" name="Google Shape;452;p23"/>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23"/>
            <p:cNvSpPr txBox="1"/>
            <p:nvPr/>
          </p:nvSpPr>
          <p:spPr>
            <a:xfrm>
              <a:off x="1502998" y="112328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
        <p:nvSpPr>
          <p:cNvPr id="454" name="Google Shape;454;p23"/>
          <p:cNvSpPr txBox="1"/>
          <p:nvPr/>
        </p:nvSpPr>
        <p:spPr>
          <a:xfrm>
            <a:off x="4773913" y="4610725"/>
            <a:ext cx="6747000" cy="1517100"/>
          </a:xfrm>
          <a:prstGeom prst="rect">
            <a:avLst/>
          </a:prstGeom>
          <a:solidFill>
            <a:srgbClr val="12565B"/>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2000">
                <a:solidFill>
                  <a:srgbClr val="FFFFFF"/>
                </a:solidFill>
                <a:latin typeface="Times New Roman"/>
                <a:ea typeface="Times New Roman"/>
                <a:cs typeface="Times New Roman"/>
                <a:sym typeface="Times New Roman"/>
              </a:rPr>
              <a:t>IE talkshow is an event which includes talk show with several professional speaker that view the theme from multidisciplinary perspective.</a:t>
            </a:r>
            <a:endParaRPr sz="2000" b="0" i="0" u="none" strike="noStrike" cap="none">
              <a:solidFill>
                <a:srgbClr val="FFFFFF"/>
              </a:solidFill>
              <a:latin typeface="Calibri"/>
              <a:ea typeface="Calibri"/>
              <a:cs typeface="Calibri"/>
              <a:sym typeface="Calibri"/>
            </a:endParaRPr>
          </a:p>
        </p:txBody>
      </p:sp>
      <p:pic>
        <p:nvPicPr>
          <p:cNvPr id="455" name="Google Shape;455;p23"/>
          <p:cNvPicPr preferRelativeResize="0"/>
          <p:nvPr/>
        </p:nvPicPr>
        <p:blipFill rotWithShape="1">
          <a:blip r:embed="rId5">
            <a:alphaModFix/>
          </a:blip>
          <a:srcRect l="4645" t="21224" r="8360" b="20707"/>
          <a:stretch/>
        </p:blipFill>
        <p:spPr>
          <a:xfrm>
            <a:off x="5660074" y="845700"/>
            <a:ext cx="4974688" cy="33206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24"/>
          <p:cNvPicPr preferRelativeResize="0"/>
          <p:nvPr/>
        </p:nvPicPr>
        <p:blipFill rotWithShape="1">
          <a:blip r:embed="rId3">
            <a:alphaModFix/>
          </a:blip>
          <a:srcRect/>
          <a:stretch/>
        </p:blipFill>
        <p:spPr>
          <a:xfrm>
            <a:off x="-14287" y="-30917"/>
            <a:ext cx="12391344" cy="6970131"/>
          </a:xfrm>
          <a:prstGeom prst="rect">
            <a:avLst/>
          </a:prstGeom>
          <a:noFill/>
          <a:ln>
            <a:noFill/>
          </a:ln>
        </p:spPr>
      </p:pic>
      <p:sp>
        <p:nvSpPr>
          <p:cNvPr id="461" name="Google Shape;461;p24"/>
          <p:cNvSpPr/>
          <p:nvPr/>
        </p:nvSpPr>
        <p:spPr>
          <a:xfrm>
            <a:off x="0" y="-28576"/>
            <a:ext cx="12192000" cy="6886500"/>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24"/>
          <p:cNvSpPr/>
          <p:nvPr/>
        </p:nvSpPr>
        <p:spPr>
          <a:xfrm rot="10800000" flipH="1">
            <a:off x="0" y="28119"/>
            <a:ext cx="4389794" cy="1905451"/>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3" name="Google Shape;463;p24"/>
          <p:cNvSpPr/>
          <p:nvPr/>
        </p:nvSpPr>
        <p:spPr>
          <a:xfrm>
            <a:off x="0" y="1586"/>
            <a:ext cx="4697386"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64" name="Google Shape;464;p24"/>
          <p:cNvCxnSpPr/>
          <p:nvPr/>
        </p:nvCxnSpPr>
        <p:spPr>
          <a:xfrm flipH="1">
            <a:off x="348123" y="366738"/>
            <a:ext cx="29100" cy="6205500"/>
          </a:xfrm>
          <a:prstGeom prst="straightConnector1">
            <a:avLst/>
          </a:prstGeom>
          <a:noFill/>
          <a:ln w="9525" cap="flat" cmpd="sng">
            <a:solidFill>
              <a:schemeClr val="lt1"/>
            </a:solidFill>
            <a:prstDash val="solid"/>
            <a:miter lim="800000"/>
            <a:headEnd type="none" w="sm" len="sm"/>
            <a:tailEnd type="none" w="sm" len="sm"/>
          </a:ln>
        </p:spPr>
      </p:cxnSp>
      <p:cxnSp>
        <p:nvCxnSpPr>
          <p:cNvPr id="465" name="Google Shape;465;p24"/>
          <p:cNvCxnSpPr/>
          <p:nvPr/>
        </p:nvCxnSpPr>
        <p:spPr>
          <a:xfrm flipH="1">
            <a:off x="348150" y="6572249"/>
            <a:ext cx="11481900" cy="2100"/>
          </a:xfrm>
          <a:prstGeom prst="straightConnector1">
            <a:avLst/>
          </a:prstGeom>
          <a:noFill/>
          <a:ln w="9525" cap="flat" cmpd="sng">
            <a:solidFill>
              <a:schemeClr val="lt1"/>
            </a:solidFill>
            <a:prstDash val="solid"/>
            <a:miter lim="800000"/>
            <a:headEnd type="none" w="sm" len="sm"/>
            <a:tailEnd type="none" w="sm" len="sm"/>
          </a:ln>
        </p:spPr>
      </p:cxnSp>
      <p:grpSp>
        <p:nvGrpSpPr>
          <p:cNvPr id="466" name="Google Shape;466;p24"/>
          <p:cNvGrpSpPr/>
          <p:nvPr/>
        </p:nvGrpSpPr>
        <p:grpSpPr>
          <a:xfrm rot="10800000">
            <a:off x="10633676" y="366503"/>
            <a:ext cx="1196365" cy="421033"/>
            <a:chOff x="3944066" y="5122510"/>
            <a:chExt cx="902100" cy="283200"/>
          </a:xfrm>
        </p:grpSpPr>
        <p:cxnSp>
          <p:nvCxnSpPr>
            <p:cNvPr id="467" name="Google Shape;467;p24"/>
            <p:cNvCxnSpPr/>
            <p:nvPr/>
          </p:nvCxnSpPr>
          <p:spPr>
            <a:xfrm>
              <a:off x="3944066" y="5385159"/>
              <a:ext cx="902100" cy="0"/>
            </a:xfrm>
            <a:prstGeom prst="straightConnector1">
              <a:avLst/>
            </a:prstGeom>
            <a:noFill/>
            <a:ln w="57150" cap="flat" cmpd="sng">
              <a:solidFill>
                <a:srgbClr val="BD8E34"/>
              </a:solidFill>
              <a:prstDash val="solid"/>
              <a:miter lim="800000"/>
              <a:headEnd type="none" w="sm" len="sm"/>
              <a:tailEnd type="none" w="sm" len="sm"/>
            </a:ln>
          </p:spPr>
        </p:cxnSp>
        <p:cxnSp>
          <p:nvCxnSpPr>
            <p:cNvPr id="468" name="Google Shape;468;p24"/>
            <p:cNvCxnSpPr/>
            <p:nvPr/>
          </p:nvCxnSpPr>
          <p:spPr>
            <a:xfrm rot="10800000">
              <a:off x="3965546" y="5122510"/>
              <a:ext cx="0" cy="283200"/>
            </a:xfrm>
            <a:prstGeom prst="straightConnector1">
              <a:avLst/>
            </a:prstGeom>
            <a:noFill/>
            <a:ln w="57150" cap="flat" cmpd="sng">
              <a:solidFill>
                <a:srgbClr val="BD8E34"/>
              </a:solidFill>
              <a:prstDash val="solid"/>
              <a:miter lim="800000"/>
              <a:headEnd type="none" w="sm" len="sm"/>
              <a:tailEnd type="none" w="sm" len="sm"/>
            </a:ln>
          </p:spPr>
        </p:cxnSp>
      </p:grpSp>
      <p:sp>
        <p:nvSpPr>
          <p:cNvPr id="469" name="Google Shape;469;p24"/>
          <p:cNvSpPr/>
          <p:nvPr/>
        </p:nvSpPr>
        <p:spPr>
          <a:xfrm>
            <a:off x="0" y="1907858"/>
            <a:ext cx="4405789" cy="196738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24"/>
          <p:cNvSpPr txBox="1"/>
          <p:nvPr/>
        </p:nvSpPr>
        <p:spPr>
          <a:xfrm>
            <a:off x="420627" y="2104458"/>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EVENT</a:t>
            </a:r>
            <a:endParaRPr/>
          </a:p>
        </p:txBody>
      </p:sp>
      <p:cxnSp>
        <p:nvCxnSpPr>
          <p:cNvPr id="471" name="Google Shape;471;p24"/>
          <p:cNvCxnSpPr/>
          <p:nvPr/>
        </p:nvCxnSpPr>
        <p:spPr>
          <a:xfrm>
            <a:off x="562507" y="3133807"/>
            <a:ext cx="1432200" cy="0"/>
          </a:xfrm>
          <a:prstGeom prst="straightConnector1">
            <a:avLst/>
          </a:prstGeom>
          <a:noFill/>
          <a:ln w="57150" cap="flat" cmpd="sng">
            <a:solidFill>
              <a:srgbClr val="BD8E34"/>
            </a:solidFill>
            <a:prstDash val="solid"/>
            <a:miter lim="800000"/>
            <a:headEnd type="none" w="sm" len="sm"/>
            <a:tailEnd type="none" w="sm" len="sm"/>
          </a:ln>
        </p:spPr>
      </p:cxnSp>
      <p:sp>
        <p:nvSpPr>
          <p:cNvPr id="472" name="Google Shape;472;p24"/>
          <p:cNvSpPr txBox="1"/>
          <p:nvPr/>
        </p:nvSpPr>
        <p:spPr>
          <a:xfrm>
            <a:off x="1982197" y="2939424"/>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473" name="Google Shape;473;p24"/>
          <p:cNvSpPr/>
          <p:nvPr/>
        </p:nvSpPr>
        <p:spPr>
          <a:xfrm>
            <a:off x="862313" y="355827"/>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4" name="Google Shape;474;p24"/>
          <p:cNvSpPr/>
          <p:nvPr/>
        </p:nvSpPr>
        <p:spPr>
          <a:xfrm>
            <a:off x="694517" y="35156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5" name="Google Shape;475;p24"/>
          <p:cNvSpPr/>
          <p:nvPr/>
        </p:nvSpPr>
        <p:spPr>
          <a:xfrm>
            <a:off x="526721" y="343878"/>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6" name="Google Shape;476;p24" descr="A close up of a sign&#10;&#10;Description automatically generated"/>
          <p:cNvPicPr preferRelativeResize="0"/>
          <p:nvPr/>
        </p:nvPicPr>
        <p:blipFill rotWithShape="1">
          <a:blip r:embed="rId4">
            <a:alphaModFix/>
          </a:blip>
          <a:srcRect/>
          <a:stretch/>
        </p:blipFill>
        <p:spPr>
          <a:xfrm>
            <a:off x="1295812" y="547115"/>
            <a:ext cx="884166" cy="884166"/>
          </a:xfrm>
          <a:prstGeom prst="rect">
            <a:avLst/>
          </a:prstGeom>
          <a:noFill/>
          <a:ln>
            <a:noFill/>
          </a:ln>
        </p:spPr>
      </p:pic>
      <p:sp>
        <p:nvSpPr>
          <p:cNvPr id="477" name="Google Shape;477;p24"/>
          <p:cNvSpPr/>
          <p:nvPr/>
        </p:nvSpPr>
        <p:spPr>
          <a:xfrm>
            <a:off x="11584229" y="3119499"/>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24"/>
          <p:cNvSpPr/>
          <p:nvPr/>
        </p:nvSpPr>
        <p:spPr>
          <a:xfrm>
            <a:off x="11584229" y="362297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p24"/>
          <p:cNvSpPr/>
          <p:nvPr/>
        </p:nvSpPr>
        <p:spPr>
          <a:xfrm>
            <a:off x="11590020" y="414348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24"/>
          <p:cNvSpPr txBox="1"/>
          <p:nvPr/>
        </p:nvSpPr>
        <p:spPr>
          <a:xfrm>
            <a:off x="395479" y="5490378"/>
            <a:ext cx="840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6000">
                <a:solidFill>
                  <a:schemeClr val="lt1"/>
                </a:solidFill>
                <a:latin typeface="Malgun Gothic"/>
                <a:ea typeface="Malgun Gothic"/>
                <a:cs typeface="Malgun Gothic"/>
                <a:sym typeface="Malgun Gothic"/>
              </a:rPr>
              <a:t>7</a:t>
            </a:r>
            <a:endParaRPr/>
          </a:p>
        </p:txBody>
      </p:sp>
      <p:sp>
        <p:nvSpPr>
          <p:cNvPr id="481" name="Google Shape;481;p24"/>
          <p:cNvSpPr txBox="1"/>
          <p:nvPr/>
        </p:nvSpPr>
        <p:spPr>
          <a:xfrm>
            <a:off x="903474" y="5843575"/>
            <a:ext cx="30249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3200">
                <a:solidFill>
                  <a:schemeClr val="lt1"/>
                </a:solidFill>
                <a:latin typeface="Twentieth Century"/>
                <a:ea typeface="Twentieth Century"/>
                <a:cs typeface="Twentieth Century"/>
                <a:sym typeface="Twentieth Century"/>
              </a:rPr>
              <a:t>IE Competition</a:t>
            </a:r>
            <a:endParaRPr/>
          </a:p>
        </p:txBody>
      </p:sp>
      <p:grpSp>
        <p:nvGrpSpPr>
          <p:cNvPr id="482" name="Google Shape;482;p24"/>
          <p:cNvGrpSpPr/>
          <p:nvPr/>
        </p:nvGrpSpPr>
        <p:grpSpPr>
          <a:xfrm>
            <a:off x="1149685" y="1426899"/>
            <a:ext cx="1242410" cy="200100"/>
            <a:chOff x="1502998" y="1123287"/>
            <a:chExt cx="1045800" cy="200100"/>
          </a:xfrm>
        </p:grpSpPr>
        <p:sp>
          <p:nvSpPr>
            <p:cNvPr id="483" name="Google Shape;483;p24"/>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24"/>
            <p:cNvSpPr txBox="1"/>
            <p:nvPr/>
          </p:nvSpPr>
          <p:spPr>
            <a:xfrm>
              <a:off x="1502998" y="112328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
        <p:nvSpPr>
          <p:cNvPr id="485" name="Google Shape;485;p24"/>
          <p:cNvSpPr txBox="1"/>
          <p:nvPr/>
        </p:nvSpPr>
        <p:spPr>
          <a:xfrm>
            <a:off x="4697375" y="4180063"/>
            <a:ext cx="6683400" cy="1905600"/>
          </a:xfrm>
          <a:prstGeom prst="rect">
            <a:avLst/>
          </a:prstGeom>
          <a:solidFill>
            <a:srgbClr val="12565B"/>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2300" b="0" i="0" u="none" strike="noStrike" cap="none">
                <a:solidFill>
                  <a:srgbClr val="FFFFFF"/>
                </a:solidFill>
                <a:latin typeface="Times New Roman"/>
                <a:ea typeface="Times New Roman"/>
                <a:cs typeface="Times New Roman"/>
                <a:sym typeface="Times New Roman"/>
              </a:rPr>
              <a:t>This competition will be held online. We conduct this event as a campaign to practice creativity and graphic design, also to raise the awareness of the importance of sustainable life in engineering. </a:t>
            </a:r>
            <a:endParaRPr sz="2800" b="0" i="0" u="none" strike="noStrike" cap="none">
              <a:solidFill>
                <a:srgbClr val="FFFFFF"/>
              </a:solidFill>
              <a:latin typeface="Times New Roman"/>
              <a:ea typeface="Times New Roman"/>
              <a:cs typeface="Times New Roman"/>
              <a:sym typeface="Times New Roman"/>
            </a:endParaRPr>
          </a:p>
        </p:txBody>
      </p:sp>
      <p:pic>
        <p:nvPicPr>
          <p:cNvPr id="486" name="Google Shape;486;p24"/>
          <p:cNvPicPr preferRelativeResize="0"/>
          <p:nvPr/>
        </p:nvPicPr>
        <p:blipFill>
          <a:blip r:embed="rId5">
            <a:alphaModFix/>
          </a:blip>
          <a:stretch>
            <a:fillRect/>
          </a:stretch>
        </p:blipFill>
        <p:spPr>
          <a:xfrm rot="948849">
            <a:off x="7591682" y="728607"/>
            <a:ext cx="2539386" cy="2539386"/>
          </a:xfrm>
          <a:prstGeom prst="rect">
            <a:avLst/>
          </a:prstGeom>
          <a:noFill/>
          <a:ln>
            <a:noFill/>
          </a:ln>
        </p:spPr>
      </p:pic>
      <p:pic>
        <p:nvPicPr>
          <p:cNvPr id="487" name="Google Shape;487;p24"/>
          <p:cNvPicPr preferRelativeResize="0"/>
          <p:nvPr/>
        </p:nvPicPr>
        <p:blipFill>
          <a:blip r:embed="rId6">
            <a:alphaModFix/>
          </a:blip>
          <a:stretch>
            <a:fillRect/>
          </a:stretch>
        </p:blipFill>
        <p:spPr>
          <a:xfrm rot="-1129185">
            <a:off x="5565113" y="580671"/>
            <a:ext cx="2190701" cy="28352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
                                        <p:tgtEl>
                                          <p:spTgt spid="486"/>
                                        </p:tgtEl>
                                      </p:cBhvr>
                                    </p:animEffect>
                                    <p:set>
                                      <p:cBhvr>
                                        <p:cTn id="7" dur="1" fill="hold">
                                          <p:stCondLst>
                                            <p:cond delay="300"/>
                                          </p:stCondLst>
                                        </p:cTn>
                                        <p:tgtEl>
                                          <p:spTgt spid="4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25"/>
          <p:cNvPicPr preferRelativeResize="0"/>
          <p:nvPr/>
        </p:nvPicPr>
        <p:blipFill rotWithShape="1">
          <a:blip r:embed="rId3">
            <a:alphaModFix/>
          </a:blip>
          <a:srcRect/>
          <a:stretch/>
        </p:blipFill>
        <p:spPr>
          <a:xfrm>
            <a:off x="-14287" y="-30917"/>
            <a:ext cx="12391344" cy="6970131"/>
          </a:xfrm>
          <a:prstGeom prst="rect">
            <a:avLst/>
          </a:prstGeom>
          <a:noFill/>
          <a:ln>
            <a:noFill/>
          </a:ln>
        </p:spPr>
      </p:pic>
      <p:sp>
        <p:nvSpPr>
          <p:cNvPr id="493" name="Google Shape;493;p25"/>
          <p:cNvSpPr/>
          <p:nvPr/>
        </p:nvSpPr>
        <p:spPr>
          <a:xfrm>
            <a:off x="0" y="-28576"/>
            <a:ext cx="12192000" cy="6886500"/>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25"/>
          <p:cNvSpPr/>
          <p:nvPr/>
        </p:nvSpPr>
        <p:spPr>
          <a:xfrm rot="10800000" flipH="1">
            <a:off x="0" y="28119"/>
            <a:ext cx="4389794" cy="1905451"/>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25"/>
          <p:cNvSpPr/>
          <p:nvPr/>
        </p:nvSpPr>
        <p:spPr>
          <a:xfrm>
            <a:off x="0" y="1586"/>
            <a:ext cx="4697386"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96" name="Google Shape;496;p25"/>
          <p:cNvCxnSpPr/>
          <p:nvPr/>
        </p:nvCxnSpPr>
        <p:spPr>
          <a:xfrm flipH="1">
            <a:off x="348123" y="366738"/>
            <a:ext cx="29100" cy="6205500"/>
          </a:xfrm>
          <a:prstGeom prst="straightConnector1">
            <a:avLst/>
          </a:prstGeom>
          <a:noFill/>
          <a:ln w="9525" cap="flat" cmpd="sng">
            <a:solidFill>
              <a:schemeClr val="lt1"/>
            </a:solidFill>
            <a:prstDash val="solid"/>
            <a:miter lim="800000"/>
            <a:headEnd type="none" w="sm" len="sm"/>
            <a:tailEnd type="none" w="sm" len="sm"/>
          </a:ln>
        </p:spPr>
      </p:cxnSp>
      <p:cxnSp>
        <p:nvCxnSpPr>
          <p:cNvPr id="497" name="Google Shape;497;p25"/>
          <p:cNvCxnSpPr/>
          <p:nvPr/>
        </p:nvCxnSpPr>
        <p:spPr>
          <a:xfrm flipH="1">
            <a:off x="348150" y="6572249"/>
            <a:ext cx="11481900" cy="2100"/>
          </a:xfrm>
          <a:prstGeom prst="straightConnector1">
            <a:avLst/>
          </a:prstGeom>
          <a:noFill/>
          <a:ln w="9525" cap="flat" cmpd="sng">
            <a:solidFill>
              <a:schemeClr val="lt1"/>
            </a:solidFill>
            <a:prstDash val="solid"/>
            <a:miter lim="800000"/>
            <a:headEnd type="none" w="sm" len="sm"/>
            <a:tailEnd type="none" w="sm" len="sm"/>
          </a:ln>
        </p:spPr>
      </p:cxnSp>
      <p:grpSp>
        <p:nvGrpSpPr>
          <p:cNvPr id="498" name="Google Shape;498;p25"/>
          <p:cNvGrpSpPr/>
          <p:nvPr/>
        </p:nvGrpSpPr>
        <p:grpSpPr>
          <a:xfrm rot="10800000">
            <a:off x="10633676" y="366503"/>
            <a:ext cx="1196365" cy="421033"/>
            <a:chOff x="3944066" y="5122510"/>
            <a:chExt cx="902100" cy="283200"/>
          </a:xfrm>
        </p:grpSpPr>
        <p:cxnSp>
          <p:nvCxnSpPr>
            <p:cNvPr id="499" name="Google Shape;499;p25"/>
            <p:cNvCxnSpPr/>
            <p:nvPr/>
          </p:nvCxnSpPr>
          <p:spPr>
            <a:xfrm>
              <a:off x="3944066" y="5385159"/>
              <a:ext cx="902100" cy="0"/>
            </a:xfrm>
            <a:prstGeom prst="straightConnector1">
              <a:avLst/>
            </a:prstGeom>
            <a:noFill/>
            <a:ln w="57150" cap="flat" cmpd="sng">
              <a:solidFill>
                <a:srgbClr val="BD8E34"/>
              </a:solidFill>
              <a:prstDash val="solid"/>
              <a:miter lim="800000"/>
              <a:headEnd type="none" w="sm" len="sm"/>
              <a:tailEnd type="none" w="sm" len="sm"/>
            </a:ln>
          </p:spPr>
        </p:cxnSp>
        <p:cxnSp>
          <p:nvCxnSpPr>
            <p:cNvPr id="500" name="Google Shape;500;p25"/>
            <p:cNvCxnSpPr/>
            <p:nvPr/>
          </p:nvCxnSpPr>
          <p:spPr>
            <a:xfrm rot="10800000">
              <a:off x="3965546" y="5122510"/>
              <a:ext cx="0" cy="283200"/>
            </a:xfrm>
            <a:prstGeom prst="straightConnector1">
              <a:avLst/>
            </a:prstGeom>
            <a:noFill/>
            <a:ln w="57150" cap="flat" cmpd="sng">
              <a:solidFill>
                <a:srgbClr val="BD8E34"/>
              </a:solidFill>
              <a:prstDash val="solid"/>
              <a:miter lim="800000"/>
              <a:headEnd type="none" w="sm" len="sm"/>
              <a:tailEnd type="none" w="sm" len="sm"/>
            </a:ln>
          </p:spPr>
        </p:cxnSp>
      </p:grpSp>
      <p:sp>
        <p:nvSpPr>
          <p:cNvPr id="501" name="Google Shape;501;p25"/>
          <p:cNvSpPr/>
          <p:nvPr/>
        </p:nvSpPr>
        <p:spPr>
          <a:xfrm>
            <a:off x="0" y="1907858"/>
            <a:ext cx="4405789" cy="196738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2" name="Google Shape;502;p25"/>
          <p:cNvSpPr txBox="1"/>
          <p:nvPr/>
        </p:nvSpPr>
        <p:spPr>
          <a:xfrm>
            <a:off x="420627" y="2104458"/>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EVENT</a:t>
            </a:r>
            <a:endParaRPr/>
          </a:p>
        </p:txBody>
      </p:sp>
      <p:cxnSp>
        <p:nvCxnSpPr>
          <p:cNvPr id="503" name="Google Shape;503;p25"/>
          <p:cNvCxnSpPr/>
          <p:nvPr/>
        </p:nvCxnSpPr>
        <p:spPr>
          <a:xfrm>
            <a:off x="562507" y="3133807"/>
            <a:ext cx="1432200" cy="0"/>
          </a:xfrm>
          <a:prstGeom prst="straightConnector1">
            <a:avLst/>
          </a:prstGeom>
          <a:noFill/>
          <a:ln w="57150" cap="flat" cmpd="sng">
            <a:solidFill>
              <a:srgbClr val="BD8E34"/>
            </a:solidFill>
            <a:prstDash val="solid"/>
            <a:miter lim="800000"/>
            <a:headEnd type="none" w="sm" len="sm"/>
            <a:tailEnd type="none" w="sm" len="sm"/>
          </a:ln>
        </p:spPr>
      </p:cxnSp>
      <p:sp>
        <p:nvSpPr>
          <p:cNvPr id="504" name="Google Shape;504;p25"/>
          <p:cNvSpPr txBox="1"/>
          <p:nvPr/>
        </p:nvSpPr>
        <p:spPr>
          <a:xfrm>
            <a:off x="1982197" y="2939424"/>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505" name="Google Shape;505;p25"/>
          <p:cNvSpPr/>
          <p:nvPr/>
        </p:nvSpPr>
        <p:spPr>
          <a:xfrm>
            <a:off x="862313" y="355827"/>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6" name="Google Shape;506;p25"/>
          <p:cNvSpPr/>
          <p:nvPr/>
        </p:nvSpPr>
        <p:spPr>
          <a:xfrm>
            <a:off x="694517" y="35156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25"/>
          <p:cNvSpPr/>
          <p:nvPr/>
        </p:nvSpPr>
        <p:spPr>
          <a:xfrm>
            <a:off x="526721" y="343878"/>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8" name="Google Shape;508;p25" descr="A close up of a sign&#10;&#10;Description automatically generated"/>
          <p:cNvPicPr preferRelativeResize="0"/>
          <p:nvPr/>
        </p:nvPicPr>
        <p:blipFill rotWithShape="1">
          <a:blip r:embed="rId4">
            <a:alphaModFix/>
          </a:blip>
          <a:srcRect/>
          <a:stretch/>
        </p:blipFill>
        <p:spPr>
          <a:xfrm>
            <a:off x="1295812" y="547115"/>
            <a:ext cx="884166" cy="884166"/>
          </a:xfrm>
          <a:prstGeom prst="rect">
            <a:avLst/>
          </a:prstGeom>
          <a:noFill/>
          <a:ln>
            <a:noFill/>
          </a:ln>
        </p:spPr>
      </p:pic>
      <p:sp>
        <p:nvSpPr>
          <p:cNvPr id="509" name="Google Shape;509;p25"/>
          <p:cNvSpPr/>
          <p:nvPr/>
        </p:nvSpPr>
        <p:spPr>
          <a:xfrm>
            <a:off x="11584229" y="3119499"/>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25"/>
          <p:cNvSpPr/>
          <p:nvPr/>
        </p:nvSpPr>
        <p:spPr>
          <a:xfrm>
            <a:off x="11584229" y="362297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Google Shape;511;p25"/>
          <p:cNvSpPr/>
          <p:nvPr/>
        </p:nvSpPr>
        <p:spPr>
          <a:xfrm>
            <a:off x="11590020" y="414348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25"/>
          <p:cNvSpPr txBox="1"/>
          <p:nvPr/>
        </p:nvSpPr>
        <p:spPr>
          <a:xfrm>
            <a:off x="395479" y="5490378"/>
            <a:ext cx="840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6000">
                <a:solidFill>
                  <a:schemeClr val="lt1"/>
                </a:solidFill>
                <a:latin typeface="Malgun Gothic"/>
                <a:ea typeface="Malgun Gothic"/>
                <a:cs typeface="Malgun Gothic"/>
                <a:sym typeface="Malgun Gothic"/>
              </a:rPr>
              <a:t>8</a:t>
            </a:r>
            <a:endParaRPr/>
          </a:p>
        </p:txBody>
      </p:sp>
      <p:sp>
        <p:nvSpPr>
          <p:cNvPr id="513" name="Google Shape;513;p25"/>
          <p:cNvSpPr txBox="1"/>
          <p:nvPr/>
        </p:nvSpPr>
        <p:spPr>
          <a:xfrm>
            <a:off x="522487" y="5843564"/>
            <a:ext cx="27540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3200">
                <a:solidFill>
                  <a:schemeClr val="lt1"/>
                </a:solidFill>
                <a:latin typeface="Twentieth Century"/>
                <a:ea typeface="Twentieth Century"/>
                <a:cs typeface="Twentieth Century"/>
                <a:sym typeface="Twentieth Century"/>
              </a:rPr>
              <a:t> Mentoring</a:t>
            </a:r>
            <a:endParaRPr/>
          </a:p>
        </p:txBody>
      </p:sp>
      <p:grpSp>
        <p:nvGrpSpPr>
          <p:cNvPr id="514" name="Google Shape;514;p25"/>
          <p:cNvGrpSpPr/>
          <p:nvPr/>
        </p:nvGrpSpPr>
        <p:grpSpPr>
          <a:xfrm>
            <a:off x="1149685" y="1426899"/>
            <a:ext cx="1242410" cy="200100"/>
            <a:chOff x="1502998" y="1123287"/>
            <a:chExt cx="1045800" cy="200100"/>
          </a:xfrm>
        </p:grpSpPr>
        <p:sp>
          <p:nvSpPr>
            <p:cNvPr id="515" name="Google Shape;515;p25"/>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p25"/>
            <p:cNvSpPr txBox="1"/>
            <p:nvPr/>
          </p:nvSpPr>
          <p:spPr>
            <a:xfrm>
              <a:off x="1502998" y="112328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pic>
        <p:nvPicPr>
          <p:cNvPr id="517" name="Google Shape;517;p25"/>
          <p:cNvPicPr preferRelativeResize="0"/>
          <p:nvPr/>
        </p:nvPicPr>
        <p:blipFill>
          <a:blip r:embed="rId5">
            <a:alphaModFix/>
          </a:blip>
          <a:stretch>
            <a:fillRect/>
          </a:stretch>
        </p:blipFill>
        <p:spPr>
          <a:xfrm>
            <a:off x="4697381" y="574290"/>
            <a:ext cx="3391859" cy="1905300"/>
          </a:xfrm>
          <a:prstGeom prst="rect">
            <a:avLst/>
          </a:prstGeom>
          <a:noFill/>
          <a:ln>
            <a:noFill/>
          </a:ln>
        </p:spPr>
      </p:pic>
      <p:pic>
        <p:nvPicPr>
          <p:cNvPr id="518" name="Google Shape;518;p25"/>
          <p:cNvPicPr preferRelativeResize="0"/>
          <p:nvPr/>
        </p:nvPicPr>
        <p:blipFill>
          <a:blip r:embed="rId6">
            <a:alphaModFix/>
          </a:blip>
          <a:stretch>
            <a:fillRect/>
          </a:stretch>
        </p:blipFill>
        <p:spPr>
          <a:xfrm>
            <a:off x="7849550" y="547125"/>
            <a:ext cx="3055226" cy="1716160"/>
          </a:xfrm>
          <a:prstGeom prst="rect">
            <a:avLst/>
          </a:prstGeom>
          <a:noFill/>
          <a:ln>
            <a:noFill/>
          </a:ln>
        </p:spPr>
      </p:pic>
      <p:pic>
        <p:nvPicPr>
          <p:cNvPr id="519" name="Google Shape;519;p25"/>
          <p:cNvPicPr preferRelativeResize="0"/>
          <p:nvPr/>
        </p:nvPicPr>
        <p:blipFill>
          <a:blip r:embed="rId7">
            <a:alphaModFix/>
          </a:blip>
          <a:stretch>
            <a:fillRect/>
          </a:stretch>
        </p:blipFill>
        <p:spPr>
          <a:xfrm>
            <a:off x="6051370" y="2295803"/>
            <a:ext cx="4178851" cy="2347386"/>
          </a:xfrm>
          <a:prstGeom prst="rect">
            <a:avLst/>
          </a:prstGeom>
          <a:noFill/>
          <a:ln>
            <a:noFill/>
          </a:ln>
        </p:spPr>
      </p:pic>
      <p:sp>
        <p:nvSpPr>
          <p:cNvPr id="520" name="Google Shape;520;p25"/>
          <p:cNvSpPr txBox="1"/>
          <p:nvPr/>
        </p:nvSpPr>
        <p:spPr>
          <a:xfrm>
            <a:off x="4909650" y="5086975"/>
            <a:ext cx="6462300" cy="756600"/>
          </a:xfrm>
          <a:prstGeom prst="rect">
            <a:avLst/>
          </a:prstGeom>
          <a:solidFill>
            <a:srgbClr val="12565B"/>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2000">
                <a:solidFill>
                  <a:srgbClr val="FFFFFF"/>
                </a:solidFill>
                <a:latin typeface="Times New Roman"/>
                <a:ea typeface="Times New Roman"/>
                <a:cs typeface="Times New Roman"/>
                <a:sym typeface="Times New Roman"/>
              </a:rPr>
              <a:t>Sharing session that held by IEOM - SU to create an bonding and awareness about college life and industrial engineering.</a:t>
            </a:r>
            <a:endParaRPr sz="20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additive="base">
                                        <p:cTn id="7" dur="300"/>
                                        <p:tgtEl>
                                          <p:spTgt spid="517"/>
                                        </p:tgtEl>
                                        <p:attrNameLst>
                                          <p:attrName>ppt_w</p:attrName>
                                        </p:attrNameLst>
                                      </p:cBhvr>
                                      <p:tavLst>
                                        <p:tav tm="0">
                                          <p:val>
                                            <p:strVal val="0"/>
                                          </p:val>
                                        </p:tav>
                                        <p:tav tm="100000">
                                          <p:val>
                                            <p:strVal val="#ppt_w"/>
                                          </p:val>
                                        </p:tav>
                                      </p:tavLst>
                                    </p:anim>
                                    <p:anim calcmode="lin" valueType="num">
                                      <p:cBhvr additive="base">
                                        <p:cTn id="8" dur="300"/>
                                        <p:tgtEl>
                                          <p:spTgt spid="517"/>
                                        </p:tgtEl>
                                        <p:attrNameLst>
                                          <p:attrName>ppt_h</p:attrName>
                                        </p:attrNameLst>
                                      </p:cBhvr>
                                      <p:tavLst>
                                        <p:tav tm="0">
                                          <p:val>
                                            <p:strVal val="0"/>
                                          </p:val>
                                        </p:tav>
                                        <p:tav tm="100000">
                                          <p:val>
                                            <p:strVal val="#ppt_h"/>
                                          </p:val>
                                        </p:tav>
                                      </p:tavLst>
                                    </p:anim>
                                  </p:childTnLst>
                                </p:cTn>
                              </p:par>
                            </p:childTnLst>
                          </p:cTn>
                        </p:par>
                        <p:par>
                          <p:cTn id="9" fill="hold">
                            <p:stCondLst>
                              <p:cond delay="300"/>
                            </p:stCondLst>
                            <p:childTnLst>
                              <p:par>
                                <p:cTn id="10" presetID="23" presetClass="entr" presetSubtype="16" fill="hold" nodeType="afterEffect">
                                  <p:stCondLst>
                                    <p:cond delay="0"/>
                                  </p:stCondLst>
                                  <p:childTnLst>
                                    <p:set>
                                      <p:cBhvr>
                                        <p:cTn id="11" dur="1" fill="hold">
                                          <p:stCondLst>
                                            <p:cond delay="0"/>
                                          </p:stCondLst>
                                        </p:cTn>
                                        <p:tgtEl>
                                          <p:spTgt spid="518"/>
                                        </p:tgtEl>
                                        <p:attrNameLst>
                                          <p:attrName>style.visibility</p:attrName>
                                        </p:attrNameLst>
                                      </p:cBhvr>
                                      <p:to>
                                        <p:strVal val="visible"/>
                                      </p:to>
                                    </p:set>
                                    <p:anim calcmode="lin" valueType="num">
                                      <p:cBhvr additive="base">
                                        <p:cTn id="12" dur="300"/>
                                        <p:tgtEl>
                                          <p:spTgt spid="518"/>
                                        </p:tgtEl>
                                        <p:attrNameLst>
                                          <p:attrName>ppt_w</p:attrName>
                                        </p:attrNameLst>
                                      </p:cBhvr>
                                      <p:tavLst>
                                        <p:tav tm="0">
                                          <p:val>
                                            <p:strVal val="0"/>
                                          </p:val>
                                        </p:tav>
                                        <p:tav tm="100000">
                                          <p:val>
                                            <p:strVal val="#ppt_w"/>
                                          </p:val>
                                        </p:tav>
                                      </p:tavLst>
                                    </p:anim>
                                    <p:anim calcmode="lin" valueType="num">
                                      <p:cBhvr additive="base">
                                        <p:cTn id="13" dur="300"/>
                                        <p:tgtEl>
                                          <p:spTgt spid="518"/>
                                        </p:tgtEl>
                                        <p:attrNameLst>
                                          <p:attrName>ppt_h</p:attrName>
                                        </p:attrNameLst>
                                      </p:cBhvr>
                                      <p:tavLst>
                                        <p:tav tm="0">
                                          <p:val>
                                            <p:strVal val="0"/>
                                          </p:val>
                                        </p:tav>
                                        <p:tav tm="100000">
                                          <p:val>
                                            <p:strVal val="#ppt_h"/>
                                          </p:val>
                                        </p:tav>
                                      </p:tavLst>
                                    </p:anim>
                                  </p:childTnLst>
                                </p:cTn>
                              </p:par>
                            </p:childTnLst>
                          </p:cTn>
                        </p:par>
                        <p:par>
                          <p:cTn id="14" fill="hold">
                            <p:stCondLst>
                              <p:cond delay="600"/>
                            </p:stCondLst>
                            <p:childTnLst>
                              <p:par>
                                <p:cTn id="15" presetID="23" presetClass="entr" presetSubtype="16" fill="hold" nodeType="afterEffect">
                                  <p:stCondLst>
                                    <p:cond delay="0"/>
                                  </p:stCondLst>
                                  <p:childTnLst>
                                    <p:set>
                                      <p:cBhvr>
                                        <p:cTn id="16" dur="1" fill="hold">
                                          <p:stCondLst>
                                            <p:cond delay="0"/>
                                          </p:stCondLst>
                                        </p:cTn>
                                        <p:tgtEl>
                                          <p:spTgt spid="519"/>
                                        </p:tgtEl>
                                        <p:attrNameLst>
                                          <p:attrName>style.visibility</p:attrName>
                                        </p:attrNameLst>
                                      </p:cBhvr>
                                      <p:to>
                                        <p:strVal val="visible"/>
                                      </p:to>
                                    </p:set>
                                    <p:anim calcmode="lin" valueType="num">
                                      <p:cBhvr additive="base">
                                        <p:cTn id="17" dur="300"/>
                                        <p:tgtEl>
                                          <p:spTgt spid="519"/>
                                        </p:tgtEl>
                                        <p:attrNameLst>
                                          <p:attrName>ppt_w</p:attrName>
                                        </p:attrNameLst>
                                      </p:cBhvr>
                                      <p:tavLst>
                                        <p:tav tm="0">
                                          <p:val>
                                            <p:strVal val="0"/>
                                          </p:val>
                                        </p:tav>
                                        <p:tav tm="100000">
                                          <p:val>
                                            <p:strVal val="#ppt_w"/>
                                          </p:val>
                                        </p:tav>
                                      </p:tavLst>
                                    </p:anim>
                                    <p:anim calcmode="lin" valueType="num">
                                      <p:cBhvr additive="base">
                                        <p:cTn id="18" dur="300"/>
                                        <p:tgtEl>
                                          <p:spTgt spid="5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26"/>
          <p:cNvPicPr preferRelativeResize="0"/>
          <p:nvPr/>
        </p:nvPicPr>
        <p:blipFill rotWithShape="1">
          <a:blip r:embed="rId3">
            <a:alphaModFix/>
          </a:blip>
          <a:srcRect/>
          <a:stretch/>
        </p:blipFill>
        <p:spPr>
          <a:xfrm>
            <a:off x="-71753" y="-61926"/>
            <a:ext cx="12464649" cy="7011365"/>
          </a:xfrm>
          <a:prstGeom prst="rect">
            <a:avLst/>
          </a:prstGeom>
          <a:noFill/>
          <a:ln>
            <a:noFill/>
          </a:ln>
        </p:spPr>
      </p:pic>
      <p:pic>
        <p:nvPicPr>
          <p:cNvPr id="526" name="Google Shape;526;p26"/>
          <p:cNvPicPr preferRelativeResize="0"/>
          <p:nvPr/>
        </p:nvPicPr>
        <p:blipFill rotWithShape="1">
          <a:blip r:embed="rId4">
            <a:alphaModFix/>
          </a:blip>
          <a:srcRect/>
          <a:stretch/>
        </p:blipFill>
        <p:spPr>
          <a:xfrm>
            <a:off x="-14287" y="-30917"/>
            <a:ext cx="12391344" cy="6970131"/>
          </a:xfrm>
          <a:prstGeom prst="rect">
            <a:avLst/>
          </a:prstGeom>
          <a:noFill/>
          <a:ln>
            <a:noFill/>
          </a:ln>
        </p:spPr>
      </p:pic>
      <p:sp>
        <p:nvSpPr>
          <p:cNvPr id="527" name="Google Shape;527;p26"/>
          <p:cNvSpPr/>
          <p:nvPr/>
        </p:nvSpPr>
        <p:spPr>
          <a:xfrm>
            <a:off x="0" y="-28576"/>
            <a:ext cx="12192000" cy="6886576"/>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26"/>
          <p:cNvSpPr/>
          <p:nvPr/>
        </p:nvSpPr>
        <p:spPr>
          <a:xfrm rot="10800000" flipH="1">
            <a:off x="0" y="28576"/>
            <a:ext cx="4394200" cy="1904994"/>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26"/>
          <p:cNvSpPr/>
          <p:nvPr/>
        </p:nvSpPr>
        <p:spPr>
          <a:xfrm>
            <a:off x="0" y="1586"/>
            <a:ext cx="4698193"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30" name="Google Shape;530;p26"/>
          <p:cNvCxnSpPr/>
          <p:nvPr/>
        </p:nvCxnSpPr>
        <p:spPr>
          <a:xfrm flipH="1">
            <a:off x="348162" y="366738"/>
            <a:ext cx="29061" cy="6205510"/>
          </a:xfrm>
          <a:prstGeom prst="straightConnector1">
            <a:avLst/>
          </a:prstGeom>
          <a:noFill/>
          <a:ln w="9525" cap="flat" cmpd="sng">
            <a:solidFill>
              <a:schemeClr val="lt1"/>
            </a:solidFill>
            <a:prstDash val="solid"/>
            <a:miter lim="800000"/>
            <a:headEnd type="none" w="sm" len="sm"/>
            <a:tailEnd type="none" w="sm" len="sm"/>
          </a:ln>
        </p:spPr>
      </p:cxnSp>
      <p:cxnSp>
        <p:nvCxnSpPr>
          <p:cNvPr id="531" name="Google Shape;531;p26"/>
          <p:cNvCxnSpPr/>
          <p:nvPr/>
        </p:nvCxnSpPr>
        <p:spPr>
          <a:xfrm flipH="1">
            <a:off x="348161" y="6572249"/>
            <a:ext cx="11481889" cy="2174"/>
          </a:xfrm>
          <a:prstGeom prst="straightConnector1">
            <a:avLst/>
          </a:prstGeom>
          <a:noFill/>
          <a:ln w="9525" cap="flat" cmpd="sng">
            <a:solidFill>
              <a:schemeClr val="lt1"/>
            </a:solidFill>
            <a:prstDash val="solid"/>
            <a:miter lim="800000"/>
            <a:headEnd type="none" w="sm" len="sm"/>
            <a:tailEnd type="none" w="sm" len="sm"/>
          </a:ln>
        </p:spPr>
      </p:cxnSp>
      <p:grpSp>
        <p:nvGrpSpPr>
          <p:cNvPr id="532" name="Google Shape;532;p26"/>
          <p:cNvGrpSpPr/>
          <p:nvPr/>
        </p:nvGrpSpPr>
        <p:grpSpPr>
          <a:xfrm rot="10800000">
            <a:off x="10633491" y="366738"/>
            <a:ext cx="1196559" cy="421149"/>
            <a:chOff x="3944066" y="5122424"/>
            <a:chExt cx="902248" cy="283286"/>
          </a:xfrm>
        </p:grpSpPr>
        <p:cxnSp>
          <p:nvCxnSpPr>
            <p:cNvPr id="533" name="Google Shape;533;p26"/>
            <p:cNvCxnSpPr/>
            <p:nvPr/>
          </p:nvCxnSpPr>
          <p:spPr>
            <a:xfrm>
              <a:off x="3944066" y="5385159"/>
              <a:ext cx="902248" cy="0"/>
            </a:xfrm>
            <a:prstGeom prst="straightConnector1">
              <a:avLst/>
            </a:prstGeom>
            <a:noFill/>
            <a:ln w="57150" cap="flat" cmpd="sng">
              <a:solidFill>
                <a:srgbClr val="FFFFFF"/>
              </a:solidFill>
              <a:prstDash val="solid"/>
              <a:miter lim="800000"/>
              <a:headEnd type="none" w="sm" len="sm"/>
              <a:tailEnd type="none" w="sm" len="sm"/>
            </a:ln>
          </p:spPr>
        </p:cxnSp>
        <p:cxnSp>
          <p:nvCxnSpPr>
            <p:cNvPr id="534" name="Google Shape;534;p26"/>
            <p:cNvCxnSpPr/>
            <p:nvPr/>
          </p:nvCxnSpPr>
          <p:spPr>
            <a:xfrm rot="10800000">
              <a:off x="3965546" y="5122424"/>
              <a:ext cx="0" cy="283286"/>
            </a:xfrm>
            <a:prstGeom prst="straightConnector1">
              <a:avLst/>
            </a:prstGeom>
            <a:noFill/>
            <a:ln w="57150" cap="flat" cmpd="sng">
              <a:solidFill>
                <a:srgbClr val="FFFFFF"/>
              </a:solidFill>
              <a:prstDash val="solid"/>
              <a:miter lim="800000"/>
              <a:headEnd type="none" w="sm" len="sm"/>
              <a:tailEnd type="none" w="sm" len="sm"/>
            </a:ln>
          </p:spPr>
        </p:cxnSp>
      </p:grpSp>
      <p:sp>
        <p:nvSpPr>
          <p:cNvPr id="535" name="Google Shape;535;p26"/>
          <p:cNvSpPr/>
          <p:nvPr/>
        </p:nvSpPr>
        <p:spPr>
          <a:xfrm>
            <a:off x="0" y="1907858"/>
            <a:ext cx="4406901" cy="1965642"/>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00"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26"/>
          <p:cNvSpPr txBox="1"/>
          <p:nvPr/>
        </p:nvSpPr>
        <p:spPr>
          <a:xfrm>
            <a:off x="420627" y="2104458"/>
            <a:ext cx="385613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TIMELINE</a:t>
            </a:r>
            <a:endParaRPr/>
          </a:p>
        </p:txBody>
      </p:sp>
      <p:cxnSp>
        <p:nvCxnSpPr>
          <p:cNvPr id="537" name="Google Shape;537;p26"/>
          <p:cNvCxnSpPr/>
          <p:nvPr/>
        </p:nvCxnSpPr>
        <p:spPr>
          <a:xfrm>
            <a:off x="562507" y="3133807"/>
            <a:ext cx="1432100" cy="0"/>
          </a:xfrm>
          <a:prstGeom prst="straightConnector1">
            <a:avLst/>
          </a:prstGeom>
          <a:noFill/>
          <a:ln w="57150" cap="flat" cmpd="sng">
            <a:solidFill>
              <a:srgbClr val="BD8E34"/>
            </a:solidFill>
            <a:prstDash val="solid"/>
            <a:miter lim="800000"/>
            <a:headEnd type="none" w="sm" len="sm"/>
            <a:tailEnd type="none" w="sm" len="sm"/>
          </a:ln>
        </p:spPr>
      </p:cxnSp>
      <p:sp>
        <p:nvSpPr>
          <p:cNvPr id="538" name="Google Shape;538;p26"/>
          <p:cNvSpPr txBox="1"/>
          <p:nvPr/>
        </p:nvSpPr>
        <p:spPr>
          <a:xfrm>
            <a:off x="1982197" y="2939424"/>
            <a:ext cx="13246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539" name="Google Shape;539;p26"/>
          <p:cNvSpPr/>
          <p:nvPr/>
        </p:nvSpPr>
        <p:spPr>
          <a:xfrm>
            <a:off x="862313" y="355827"/>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0" name="Google Shape;540;p26"/>
          <p:cNvSpPr/>
          <p:nvPr/>
        </p:nvSpPr>
        <p:spPr>
          <a:xfrm>
            <a:off x="694517" y="351569"/>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1" name="Google Shape;541;p26"/>
          <p:cNvSpPr/>
          <p:nvPr/>
        </p:nvSpPr>
        <p:spPr>
          <a:xfrm>
            <a:off x="526721" y="343878"/>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2" name="Google Shape;542;p26" descr="A close up of a sign&#10;&#10;Description automatically generated"/>
          <p:cNvPicPr preferRelativeResize="0"/>
          <p:nvPr/>
        </p:nvPicPr>
        <p:blipFill rotWithShape="1">
          <a:blip r:embed="rId5">
            <a:alphaModFix/>
          </a:blip>
          <a:srcRect/>
          <a:stretch/>
        </p:blipFill>
        <p:spPr>
          <a:xfrm>
            <a:off x="1295812" y="547115"/>
            <a:ext cx="884165" cy="884165"/>
          </a:xfrm>
          <a:prstGeom prst="rect">
            <a:avLst/>
          </a:prstGeom>
          <a:noFill/>
          <a:ln>
            <a:noFill/>
          </a:ln>
        </p:spPr>
      </p:pic>
      <p:grpSp>
        <p:nvGrpSpPr>
          <p:cNvPr id="543" name="Google Shape;543;p26"/>
          <p:cNvGrpSpPr/>
          <p:nvPr/>
        </p:nvGrpSpPr>
        <p:grpSpPr>
          <a:xfrm>
            <a:off x="1149746" y="1426899"/>
            <a:ext cx="1242315" cy="200055"/>
            <a:chOff x="1502998" y="1123287"/>
            <a:chExt cx="1045684" cy="200055"/>
          </a:xfrm>
        </p:grpSpPr>
        <p:sp>
          <p:nvSpPr>
            <p:cNvPr id="544" name="Google Shape;544;p26"/>
            <p:cNvSpPr/>
            <p:nvPr/>
          </p:nvSpPr>
          <p:spPr>
            <a:xfrm>
              <a:off x="1513092" y="1127663"/>
              <a:ext cx="933011" cy="195679"/>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26"/>
            <p:cNvSpPr txBox="1"/>
            <p:nvPr/>
          </p:nvSpPr>
          <p:spPr>
            <a:xfrm>
              <a:off x="1502998" y="1123287"/>
              <a:ext cx="1045684" cy="2000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
        <p:nvSpPr>
          <p:cNvPr id="546" name="Google Shape;546;p26"/>
          <p:cNvSpPr txBox="1"/>
          <p:nvPr/>
        </p:nvSpPr>
        <p:spPr>
          <a:xfrm>
            <a:off x="264602" y="5356415"/>
            <a:ext cx="2902725"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200">
                <a:solidFill>
                  <a:schemeClr val="lt1"/>
                </a:solidFill>
                <a:latin typeface="Twentieth Century"/>
                <a:ea typeface="Twentieth Century"/>
                <a:cs typeface="Twentieth Century"/>
                <a:sym typeface="Twentieth Century"/>
              </a:rPr>
              <a:t>2020</a:t>
            </a:r>
            <a:endParaRPr/>
          </a:p>
        </p:txBody>
      </p:sp>
      <p:cxnSp>
        <p:nvCxnSpPr>
          <p:cNvPr id="547" name="Google Shape;547;p26"/>
          <p:cNvCxnSpPr/>
          <p:nvPr/>
        </p:nvCxnSpPr>
        <p:spPr>
          <a:xfrm>
            <a:off x="11664072" y="5971093"/>
            <a:ext cx="0" cy="410042"/>
          </a:xfrm>
          <a:prstGeom prst="straightConnector1">
            <a:avLst/>
          </a:prstGeom>
          <a:noFill/>
          <a:ln w="57150" cap="flat" cmpd="sng">
            <a:solidFill>
              <a:srgbClr val="FFFFFF"/>
            </a:solidFill>
            <a:prstDash val="solid"/>
            <a:miter lim="800000"/>
            <a:headEnd type="none" w="sm" len="sm"/>
            <a:tailEnd type="none" w="sm" len="sm"/>
          </a:ln>
        </p:spPr>
      </p:cxnSp>
      <p:cxnSp>
        <p:nvCxnSpPr>
          <p:cNvPr id="548" name="Google Shape;548;p26"/>
          <p:cNvCxnSpPr/>
          <p:nvPr/>
        </p:nvCxnSpPr>
        <p:spPr>
          <a:xfrm rot="10800000">
            <a:off x="10808692" y="6356542"/>
            <a:ext cx="889837" cy="0"/>
          </a:xfrm>
          <a:prstGeom prst="straightConnector1">
            <a:avLst/>
          </a:prstGeom>
          <a:noFill/>
          <a:ln w="57150" cap="flat" cmpd="sng">
            <a:solidFill>
              <a:srgbClr val="FFFFFF"/>
            </a:solidFill>
            <a:prstDash val="solid"/>
            <a:miter lim="800000"/>
            <a:headEnd type="none" w="sm" len="sm"/>
            <a:tailEnd type="none" w="sm" len="sm"/>
          </a:ln>
        </p:spPr>
      </p:cxnSp>
      <p:sp>
        <p:nvSpPr>
          <p:cNvPr id="549" name="Google Shape;549;p26"/>
          <p:cNvSpPr/>
          <p:nvPr/>
        </p:nvSpPr>
        <p:spPr>
          <a:xfrm>
            <a:off x="4463179" y="3394611"/>
            <a:ext cx="1325463" cy="321165"/>
          </a:xfrm>
          <a:prstGeom prst="rect">
            <a:avLst/>
          </a:prstGeom>
          <a:solidFill>
            <a:schemeClr val="accent5"/>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1400" b="1">
                <a:solidFill>
                  <a:schemeClr val="lt1"/>
                </a:solidFill>
                <a:latin typeface="Calibri"/>
                <a:ea typeface="Calibri"/>
                <a:cs typeface="Calibri"/>
                <a:sym typeface="Calibri"/>
              </a:rPr>
              <a:t>September</a:t>
            </a:r>
            <a:endParaRPr sz="1400" b="1">
              <a:solidFill>
                <a:schemeClr val="lt1"/>
              </a:solidFill>
              <a:latin typeface="Calibri"/>
              <a:ea typeface="Calibri"/>
              <a:cs typeface="Calibri"/>
              <a:sym typeface="Calibri"/>
            </a:endParaRPr>
          </a:p>
        </p:txBody>
      </p:sp>
      <p:sp>
        <p:nvSpPr>
          <p:cNvPr id="550" name="Google Shape;550;p26"/>
          <p:cNvSpPr/>
          <p:nvPr/>
        </p:nvSpPr>
        <p:spPr>
          <a:xfrm>
            <a:off x="5939526" y="3394611"/>
            <a:ext cx="2034172" cy="321165"/>
          </a:xfrm>
          <a:prstGeom prst="rect">
            <a:avLst/>
          </a:prstGeom>
          <a:solidFill>
            <a:schemeClr val="accent5"/>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1400" b="1">
                <a:solidFill>
                  <a:schemeClr val="lt1"/>
                </a:solidFill>
                <a:latin typeface="Calibri"/>
                <a:ea typeface="Calibri"/>
                <a:cs typeface="Calibri"/>
                <a:sym typeface="Calibri"/>
              </a:rPr>
              <a:t>October</a:t>
            </a:r>
            <a:endParaRPr sz="1400" b="1">
              <a:solidFill>
                <a:schemeClr val="lt1"/>
              </a:solidFill>
              <a:latin typeface="Calibri"/>
              <a:ea typeface="Calibri"/>
              <a:cs typeface="Calibri"/>
              <a:sym typeface="Calibri"/>
            </a:endParaRPr>
          </a:p>
        </p:txBody>
      </p:sp>
      <p:sp>
        <p:nvSpPr>
          <p:cNvPr id="551" name="Google Shape;551;p26"/>
          <p:cNvSpPr/>
          <p:nvPr/>
        </p:nvSpPr>
        <p:spPr>
          <a:xfrm>
            <a:off x="8124582" y="3394611"/>
            <a:ext cx="3715607" cy="324598"/>
          </a:xfrm>
          <a:prstGeom prst="rect">
            <a:avLst/>
          </a:prstGeom>
          <a:solidFill>
            <a:schemeClr val="accent5"/>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1400" b="1">
                <a:solidFill>
                  <a:schemeClr val="lt1"/>
                </a:solidFill>
                <a:latin typeface="Calibri"/>
                <a:ea typeface="Calibri"/>
                <a:cs typeface="Calibri"/>
                <a:sym typeface="Calibri"/>
              </a:rPr>
              <a:t>November</a:t>
            </a:r>
            <a:endParaRPr sz="1400" b="1">
              <a:solidFill>
                <a:schemeClr val="lt1"/>
              </a:solidFill>
              <a:latin typeface="Calibri"/>
              <a:ea typeface="Calibri"/>
              <a:cs typeface="Calibri"/>
              <a:sym typeface="Calibri"/>
            </a:endParaRPr>
          </a:p>
        </p:txBody>
      </p:sp>
      <p:cxnSp>
        <p:nvCxnSpPr>
          <p:cNvPr id="552" name="Google Shape;552;p26"/>
          <p:cNvCxnSpPr/>
          <p:nvPr/>
        </p:nvCxnSpPr>
        <p:spPr>
          <a:xfrm>
            <a:off x="6347433" y="3720796"/>
            <a:ext cx="0" cy="1068668"/>
          </a:xfrm>
          <a:prstGeom prst="straightConnector1">
            <a:avLst/>
          </a:prstGeom>
          <a:noFill/>
          <a:ln w="25400" cap="flat" cmpd="sng">
            <a:solidFill>
              <a:schemeClr val="accent2"/>
            </a:solidFill>
            <a:prstDash val="dot"/>
            <a:miter lim="800000"/>
            <a:headEnd type="none" w="sm" len="sm"/>
            <a:tailEnd type="oval" w="med" len="med"/>
          </a:ln>
        </p:spPr>
      </p:cxnSp>
      <p:cxnSp>
        <p:nvCxnSpPr>
          <p:cNvPr id="553" name="Google Shape;553;p26"/>
          <p:cNvCxnSpPr/>
          <p:nvPr/>
        </p:nvCxnSpPr>
        <p:spPr>
          <a:xfrm rot="10800000">
            <a:off x="7455407" y="2564692"/>
            <a:ext cx="0" cy="834937"/>
          </a:xfrm>
          <a:prstGeom prst="straightConnector1">
            <a:avLst/>
          </a:prstGeom>
          <a:noFill/>
          <a:ln w="25400" cap="flat" cmpd="sng">
            <a:solidFill>
              <a:schemeClr val="accent3"/>
            </a:solidFill>
            <a:prstDash val="dot"/>
            <a:miter lim="800000"/>
            <a:headEnd type="none" w="sm" len="sm"/>
            <a:tailEnd type="oval" w="med" len="med"/>
          </a:ln>
        </p:spPr>
      </p:cxnSp>
      <p:cxnSp>
        <p:nvCxnSpPr>
          <p:cNvPr id="554" name="Google Shape;554;p26"/>
          <p:cNvCxnSpPr/>
          <p:nvPr/>
        </p:nvCxnSpPr>
        <p:spPr>
          <a:xfrm>
            <a:off x="8461781" y="3720795"/>
            <a:ext cx="0" cy="1079919"/>
          </a:xfrm>
          <a:prstGeom prst="straightConnector1">
            <a:avLst/>
          </a:prstGeom>
          <a:noFill/>
          <a:ln w="25400" cap="flat" cmpd="sng">
            <a:solidFill>
              <a:schemeClr val="accent4"/>
            </a:solidFill>
            <a:prstDash val="dot"/>
            <a:miter lim="800000"/>
            <a:headEnd type="none" w="sm" len="sm"/>
            <a:tailEnd type="oval" w="med" len="med"/>
          </a:ln>
        </p:spPr>
      </p:cxnSp>
      <p:sp>
        <p:nvSpPr>
          <p:cNvPr id="555" name="Google Shape;555;p26"/>
          <p:cNvSpPr/>
          <p:nvPr/>
        </p:nvSpPr>
        <p:spPr>
          <a:xfrm>
            <a:off x="4555025" y="1841086"/>
            <a:ext cx="610437" cy="610437"/>
          </a:xfrm>
          <a:prstGeom prst="ellipse">
            <a:avLst/>
          </a:prstGeom>
          <a:solidFill>
            <a:schemeClr val="accent5"/>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1</a:t>
            </a:r>
            <a:endParaRPr sz="2700">
              <a:solidFill>
                <a:srgbClr val="3F3F3F"/>
              </a:solidFill>
              <a:latin typeface="Calibri"/>
              <a:ea typeface="Calibri"/>
              <a:cs typeface="Calibri"/>
              <a:sym typeface="Calibri"/>
            </a:endParaRPr>
          </a:p>
        </p:txBody>
      </p:sp>
      <p:sp>
        <p:nvSpPr>
          <p:cNvPr id="556" name="Google Shape;556;p26"/>
          <p:cNvSpPr/>
          <p:nvPr/>
        </p:nvSpPr>
        <p:spPr>
          <a:xfrm>
            <a:off x="7151081" y="1860796"/>
            <a:ext cx="610437" cy="610437"/>
          </a:xfrm>
          <a:prstGeom prst="ellipse">
            <a:avLst/>
          </a:prstGeom>
          <a:solidFill>
            <a:schemeClr val="accent5"/>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3</a:t>
            </a:r>
            <a:endParaRPr sz="2700">
              <a:solidFill>
                <a:srgbClr val="3F3F3F"/>
              </a:solidFill>
              <a:latin typeface="Calibri"/>
              <a:ea typeface="Calibri"/>
              <a:cs typeface="Calibri"/>
              <a:sym typeface="Calibri"/>
            </a:endParaRPr>
          </a:p>
        </p:txBody>
      </p:sp>
      <p:sp>
        <p:nvSpPr>
          <p:cNvPr id="557" name="Google Shape;557;p26"/>
          <p:cNvSpPr/>
          <p:nvPr/>
        </p:nvSpPr>
        <p:spPr>
          <a:xfrm>
            <a:off x="9980968" y="1841086"/>
            <a:ext cx="610437" cy="610437"/>
          </a:xfrm>
          <a:prstGeom prst="ellipse">
            <a:avLst/>
          </a:prstGeom>
          <a:solidFill>
            <a:schemeClr val="accent5"/>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5</a:t>
            </a:r>
            <a:endParaRPr sz="2700">
              <a:solidFill>
                <a:srgbClr val="3F3F3F"/>
              </a:solidFill>
              <a:latin typeface="Calibri"/>
              <a:ea typeface="Calibri"/>
              <a:cs typeface="Calibri"/>
              <a:sym typeface="Calibri"/>
            </a:endParaRPr>
          </a:p>
        </p:txBody>
      </p:sp>
      <p:sp>
        <p:nvSpPr>
          <p:cNvPr id="558" name="Google Shape;558;p26"/>
          <p:cNvSpPr txBox="1"/>
          <p:nvPr/>
        </p:nvSpPr>
        <p:spPr>
          <a:xfrm>
            <a:off x="5018726" y="2363058"/>
            <a:ext cx="1489473"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000" b="1">
                <a:solidFill>
                  <a:srgbClr val="262626"/>
                </a:solidFill>
                <a:latin typeface="Calibri"/>
                <a:ea typeface="Calibri"/>
                <a:cs typeface="Calibri"/>
                <a:sym typeface="Calibri"/>
              </a:rPr>
              <a:t>Ionic Bonding</a:t>
            </a:r>
            <a:endParaRPr/>
          </a:p>
          <a:p>
            <a:pPr marL="0" marR="0" lvl="0" indent="0" algn="l" rtl="0">
              <a:spcBef>
                <a:spcPts val="0"/>
              </a:spcBef>
              <a:spcAft>
                <a:spcPts val="0"/>
              </a:spcAft>
              <a:buNone/>
            </a:pPr>
            <a:r>
              <a:rPr lang="id-ID" sz="2000" b="1">
                <a:solidFill>
                  <a:srgbClr val="262626"/>
                </a:solidFill>
                <a:latin typeface="Calibri"/>
                <a:ea typeface="Calibri"/>
                <a:cs typeface="Calibri"/>
                <a:sym typeface="Calibri"/>
              </a:rPr>
              <a:t>12/09</a:t>
            </a:r>
            <a:endParaRPr sz="2000" b="1">
              <a:solidFill>
                <a:srgbClr val="262626"/>
              </a:solidFill>
              <a:latin typeface="Calibri"/>
              <a:ea typeface="Calibri"/>
              <a:cs typeface="Calibri"/>
              <a:sym typeface="Calibri"/>
            </a:endParaRPr>
          </a:p>
        </p:txBody>
      </p:sp>
      <p:cxnSp>
        <p:nvCxnSpPr>
          <p:cNvPr id="559" name="Google Shape;559;p26"/>
          <p:cNvCxnSpPr/>
          <p:nvPr/>
        </p:nvCxnSpPr>
        <p:spPr>
          <a:xfrm rot="10800000">
            <a:off x="4858459" y="2564692"/>
            <a:ext cx="0" cy="834937"/>
          </a:xfrm>
          <a:prstGeom prst="straightConnector1">
            <a:avLst/>
          </a:prstGeom>
          <a:noFill/>
          <a:ln w="25400" cap="flat" cmpd="sng">
            <a:solidFill>
              <a:schemeClr val="accent1"/>
            </a:solidFill>
            <a:prstDash val="dot"/>
            <a:miter lim="800000"/>
            <a:headEnd type="none" w="sm" len="sm"/>
            <a:tailEnd type="oval" w="med" len="med"/>
          </a:ln>
        </p:spPr>
      </p:cxnSp>
      <p:cxnSp>
        <p:nvCxnSpPr>
          <p:cNvPr id="560" name="Google Shape;560;p26"/>
          <p:cNvCxnSpPr/>
          <p:nvPr/>
        </p:nvCxnSpPr>
        <p:spPr>
          <a:xfrm rot="10800000">
            <a:off x="10286186" y="2564692"/>
            <a:ext cx="0" cy="834937"/>
          </a:xfrm>
          <a:prstGeom prst="straightConnector1">
            <a:avLst/>
          </a:prstGeom>
          <a:noFill/>
          <a:ln w="25400" cap="flat" cmpd="sng">
            <a:solidFill>
              <a:schemeClr val="accent5"/>
            </a:solidFill>
            <a:prstDash val="dot"/>
            <a:miter lim="800000"/>
            <a:headEnd type="none" w="sm" len="sm"/>
            <a:tailEnd type="oval" w="med" len="med"/>
          </a:ln>
        </p:spPr>
      </p:cxnSp>
      <p:sp>
        <p:nvSpPr>
          <p:cNvPr id="561" name="Google Shape;561;p26"/>
          <p:cNvSpPr/>
          <p:nvPr/>
        </p:nvSpPr>
        <p:spPr>
          <a:xfrm>
            <a:off x="6043096" y="4888123"/>
            <a:ext cx="610437" cy="610437"/>
          </a:xfrm>
          <a:prstGeom prst="ellipse">
            <a:avLst/>
          </a:prstGeom>
          <a:solidFill>
            <a:schemeClr val="accent5"/>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2</a:t>
            </a:r>
            <a:endParaRPr sz="2700">
              <a:solidFill>
                <a:srgbClr val="3F3F3F"/>
              </a:solidFill>
              <a:latin typeface="Calibri"/>
              <a:ea typeface="Calibri"/>
              <a:cs typeface="Calibri"/>
              <a:sym typeface="Calibri"/>
            </a:endParaRPr>
          </a:p>
        </p:txBody>
      </p:sp>
      <p:sp>
        <p:nvSpPr>
          <p:cNvPr id="562" name="Google Shape;562;p26"/>
          <p:cNvSpPr/>
          <p:nvPr/>
        </p:nvSpPr>
        <p:spPr>
          <a:xfrm>
            <a:off x="8156562" y="4888124"/>
            <a:ext cx="610437" cy="610437"/>
          </a:xfrm>
          <a:prstGeom prst="ellipse">
            <a:avLst/>
          </a:prstGeom>
          <a:solidFill>
            <a:schemeClr val="accent5"/>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4</a:t>
            </a:r>
            <a:endParaRPr sz="2700">
              <a:solidFill>
                <a:srgbClr val="3F3F3F"/>
              </a:solidFill>
              <a:latin typeface="Calibri"/>
              <a:ea typeface="Calibri"/>
              <a:cs typeface="Calibri"/>
              <a:sym typeface="Calibri"/>
            </a:endParaRPr>
          </a:p>
        </p:txBody>
      </p:sp>
      <p:sp>
        <p:nvSpPr>
          <p:cNvPr id="563" name="Google Shape;563;p26"/>
          <p:cNvSpPr txBox="1"/>
          <p:nvPr/>
        </p:nvSpPr>
        <p:spPr>
          <a:xfrm>
            <a:off x="7583350" y="2401470"/>
            <a:ext cx="1489473"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000" b="1">
                <a:solidFill>
                  <a:srgbClr val="262626"/>
                </a:solidFill>
                <a:latin typeface="Calibri"/>
                <a:ea typeface="Calibri"/>
                <a:cs typeface="Calibri"/>
                <a:sym typeface="Calibri"/>
              </a:rPr>
              <a:t>Capacity Building 1</a:t>
            </a:r>
            <a:endParaRPr/>
          </a:p>
          <a:p>
            <a:pPr marL="0" marR="0" lvl="0" indent="0" algn="l" rtl="0">
              <a:spcBef>
                <a:spcPts val="0"/>
              </a:spcBef>
              <a:spcAft>
                <a:spcPts val="0"/>
              </a:spcAft>
              <a:buNone/>
            </a:pPr>
            <a:r>
              <a:rPr lang="id-ID" sz="2000" b="1">
                <a:solidFill>
                  <a:srgbClr val="262626"/>
                </a:solidFill>
                <a:latin typeface="Calibri"/>
                <a:ea typeface="Calibri"/>
                <a:cs typeface="Calibri"/>
                <a:sym typeface="Calibri"/>
              </a:rPr>
              <a:t>24/10</a:t>
            </a:r>
            <a:endParaRPr sz="2000" b="1">
              <a:solidFill>
                <a:srgbClr val="262626"/>
              </a:solidFill>
              <a:latin typeface="Calibri"/>
              <a:ea typeface="Calibri"/>
              <a:cs typeface="Calibri"/>
              <a:sym typeface="Calibri"/>
            </a:endParaRPr>
          </a:p>
        </p:txBody>
      </p:sp>
      <p:sp>
        <p:nvSpPr>
          <p:cNvPr id="564" name="Google Shape;564;p26"/>
          <p:cNvSpPr txBox="1"/>
          <p:nvPr/>
        </p:nvSpPr>
        <p:spPr>
          <a:xfrm>
            <a:off x="10343653" y="2431953"/>
            <a:ext cx="1848347"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000" b="1">
                <a:solidFill>
                  <a:srgbClr val="262626"/>
                </a:solidFill>
                <a:latin typeface="Calibri"/>
                <a:ea typeface="Calibri"/>
                <a:cs typeface="Calibri"/>
                <a:sym typeface="Calibri"/>
              </a:rPr>
              <a:t>IE Company</a:t>
            </a:r>
            <a:endParaRPr/>
          </a:p>
          <a:p>
            <a:pPr marL="0" marR="0" lvl="0" indent="0" algn="l" rtl="0">
              <a:spcBef>
                <a:spcPts val="0"/>
              </a:spcBef>
              <a:spcAft>
                <a:spcPts val="0"/>
              </a:spcAft>
              <a:buNone/>
            </a:pPr>
            <a:r>
              <a:rPr lang="id-ID" sz="2000" b="1">
                <a:solidFill>
                  <a:srgbClr val="262626"/>
                </a:solidFill>
                <a:latin typeface="Calibri"/>
                <a:ea typeface="Calibri"/>
                <a:cs typeface="Calibri"/>
                <a:sym typeface="Calibri"/>
              </a:rPr>
              <a:t>Visit</a:t>
            </a:r>
            <a:endParaRPr/>
          </a:p>
          <a:p>
            <a:pPr marL="0" marR="0" lvl="0" indent="0" algn="l" rtl="0">
              <a:spcBef>
                <a:spcPts val="0"/>
              </a:spcBef>
              <a:spcAft>
                <a:spcPts val="0"/>
              </a:spcAft>
              <a:buNone/>
            </a:pPr>
            <a:r>
              <a:rPr lang="id-ID" sz="2000" b="1">
                <a:solidFill>
                  <a:srgbClr val="262626"/>
                </a:solidFill>
                <a:latin typeface="Calibri"/>
                <a:ea typeface="Calibri"/>
                <a:cs typeface="Calibri"/>
                <a:sym typeface="Calibri"/>
              </a:rPr>
              <a:t>27/11 </a:t>
            </a:r>
            <a:endParaRPr/>
          </a:p>
          <a:p>
            <a:pPr marL="0" marR="0" lvl="0" indent="0" algn="l" rtl="0">
              <a:spcBef>
                <a:spcPts val="0"/>
              </a:spcBef>
              <a:spcAft>
                <a:spcPts val="0"/>
              </a:spcAft>
              <a:buNone/>
            </a:pPr>
            <a:endParaRPr sz="2000" b="1">
              <a:solidFill>
                <a:srgbClr val="262626"/>
              </a:solidFill>
              <a:latin typeface="Calibri"/>
              <a:ea typeface="Calibri"/>
              <a:cs typeface="Calibri"/>
              <a:sym typeface="Calibri"/>
            </a:endParaRPr>
          </a:p>
        </p:txBody>
      </p:sp>
      <p:sp>
        <p:nvSpPr>
          <p:cNvPr id="565" name="Google Shape;565;p26"/>
          <p:cNvSpPr txBox="1"/>
          <p:nvPr/>
        </p:nvSpPr>
        <p:spPr>
          <a:xfrm>
            <a:off x="6481799" y="3928936"/>
            <a:ext cx="1667619"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000" b="1">
                <a:solidFill>
                  <a:srgbClr val="262626"/>
                </a:solidFill>
                <a:latin typeface="Calibri"/>
                <a:ea typeface="Calibri"/>
                <a:cs typeface="Calibri"/>
                <a:sym typeface="Calibri"/>
              </a:rPr>
              <a:t>Induction Ceremony</a:t>
            </a:r>
            <a:endParaRPr/>
          </a:p>
          <a:p>
            <a:pPr marL="0" marR="0" lvl="0" indent="0" algn="l" rtl="0">
              <a:spcBef>
                <a:spcPts val="0"/>
              </a:spcBef>
              <a:spcAft>
                <a:spcPts val="0"/>
              </a:spcAft>
              <a:buNone/>
            </a:pPr>
            <a:r>
              <a:rPr lang="id-ID" sz="2000" b="1">
                <a:solidFill>
                  <a:srgbClr val="262626"/>
                </a:solidFill>
                <a:latin typeface="Calibri"/>
                <a:ea typeface="Calibri"/>
                <a:cs typeface="Calibri"/>
                <a:sym typeface="Calibri"/>
              </a:rPr>
              <a:t>17/10</a:t>
            </a:r>
            <a:endParaRPr sz="2000" b="1">
              <a:solidFill>
                <a:srgbClr val="262626"/>
              </a:solidFill>
              <a:latin typeface="Calibri"/>
              <a:ea typeface="Calibri"/>
              <a:cs typeface="Calibri"/>
              <a:sym typeface="Calibri"/>
            </a:endParaRPr>
          </a:p>
        </p:txBody>
      </p:sp>
      <p:sp>
        <p:nvSpPr>
          <p:cNvPr id="566" name="Google Shape;566;p26"/>
          <p:cNvSpPr txBox="1"/>
          <p:nvPr/>
        </p:nvSpPr>
        <p:spPr>
          <a:xfrm>
            <a:off x="8519248" y="3962357"/>
            <a:ext cx="1667619"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000" b="1">
                <a:solidFill>
                  <a:srgbClr val="262626"/>
                </a:solidFill>
                <a:latin typeface="Calibri"/>
                <a:ea typeface="Calibri"/>
                <a:cs typeface="Calibri"/>
                <a:sym typeface="Calibri"/>
              </a:rPr>
              <a:t>IE  X BC Talkshow</a:t>
            </a:r>
            <a:endParaRPr sz="2000" b="1">
              <a:solidFill>
                <a:srgbClr val="262626"/>
              </a:solidFill>
              <a:latin typeface="Calibri"/>
              <a:ea typeface="Calibri"/>
              <a:cs typeface="Calibri"/>
              <a:sym typeface="Calibri"/>
            </a:endParaRPr>
          </a:p>
          <a:p>
            <a:pPr marL="0" marR="0" lvl="0" indent="0" algn="l" rtl="0">
              <a:spcBef>
                <a:spcPts val="0"/>
              </a:spcBef>
              <a:spcAft>
                <a:spcPts val="0"/>
              </a:spcAft>
              <a:buNone/>
            </a:pPr>
            <a:r>
              <a:rPr lang="id-ID" sz="2000" b="1">
                <a:solidFill>
                  <a:srgbClr val="262626"/>
                </a:solidFill>
                <a:latin typeface="Calibri"/>
                <a:ea typeface="Calibri"/>
                <a:cs typeface="Calibri"/>
                <a:sym typeface="Calibri"/>
              </a:rPr>
              <a:t>07/09</a:t>
            </a:r>
            <a:endParaRPr sz="2000" b="1">
              <a:solidFill>
                <a:srgbClr val="262626"/>
              </a:solidFill>
              <a:latin typeface="Calibri"/>
              <a:ea typeface="Calibri"/>
              <a:cs typeface="Calibri"/>
              <a:sym typeface="Calibri"/>
            </a:endParaRPr>
          </a:p>
        </p:txBody>
      </p:sp>
      <p:cxnSp>
        <p:nvCxnSpPr>
          <p:cNvPr id="567" name="Google Shape;567;p26"/>
          <p:cNvCxnSpPr/>
          <p:nvPr/>
        </p:nvCxnSpPr>
        <p:spPr>
          <a:xfrm>
            <a:off x="10141159" y="3965776"/>
            <a:ext cx="0" cy="834937"/>
          </a:xfrm>
          <a:prstGeom prst="straightConnector1">
            <a:avLst/>
          </a:prstGeom>
          <a:noFill/>
          <a:ln w="25400" cap="flat" cmpd="sng">
            <a:solidFill>
              <a:schemeClr val="accent4"/>
            </a:solidFill>
            <a:prstDash val="dot"/>
            <a:miter lim="800000"/>
            <a:headEnd type="none" w="sm" len="sm"/>
            <a:tailEnd type="oval" w="med" len="med"/>
          </a:ln>
        </p:spPr>
      </p:cxnSp>
      <p:sp>
        <p:nvSpPr>
          <p:cNvPr id="568" name="Google Shape;568;p26"/>
          <p:cNvSpPr/>
          <p:nvPr/>
        </p:nvSpPr>
        <p:spPr>
          <a:xfrm>
            <a:off x="9836388" y="4888124"/>
            <a:ext cx="610437" cy="610437"/>
          </a:xfrm>
          <a:prstGeom prst="ellipse">
            <a:avLst/>
          </a:prstGeom>
          <a:solidFill>
            <a:schemeClr val="accent5"/>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6</a:t>
            </a:r>
            <a:endParaRPr sz="2700">
              <a:solidFill>
                <a:srgbClr val="3F3F3F"/>
              </a:solidFill>
              <a:latin typeface="Calibri"/>
              <a:ea typeface="Calibri"/>
              <a:cs typeface="Calibri"/>
              <a:sym typeface="Calibri"/>
            </a:endParaRPr>
          </a:p>
        </p:txBody>
      </p:sp>
      <p:sp>
        <p:nvSpPr>
          <p:cNvPr id="569" name="Google Shape;569;p26"/>
          <p:cNvSpPr txBox="1"/>
          <p:nvPr/>
        </p:nvSpPr>
        <p:spPr>
          <a:xfrm>
            <a:off x="10261890" y="3968562"/>
            <a:ext cx="1667619"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000" b="1">
                <a:solidFill>
                  <a:srgbClr val="262626"/>
                </a:solidFill>
                <a:latin typeface="Calibri"/>
                <a:ea typeface="Calibri"/>
                <a:cs typeface="Calibri"/>
                <a:sym typeface="Calibri"/>
              </a:rPr>
              <a:t>IE Competition</a:t>
            </a:r>
            <a:endParaRPr/>
          </a:p>
          <a:p>
            <a:pPr marL="0" marR="0" lvl="0" indent="0" algn="l" rtl="0">
              <a:spcBef>
                <a:spcPts val="0"/>
              </a:spcBef>
              <a:spcAft>
                <a:spcPts val="0"/>
              </a:spcAft>
              <a:buNone/>
            </a:pPr>
            <a:r>
              <a:rPr lang="id-ID" sz="2000" b="1">
                <a:solidFill>
                  <a:srgbClr val="262626"/>
                </a:solidFill>
                <a:latin typeface="Calibri"/>
                <a:ea typeface="Calibri"/>
                <a:cs typeface="Calibri"/>
                <a:sym typeface="Calibri"/>
              </a:rPr>
              <a:t>22/11/ -----</a:t>
            </a:r>
            <a:endParaRPr sz="2000" b="1">
              <a:solidFill>
                <a:srgbClr val="262626"/>
              </a:solidFill>
              <a:latin typeface="Calibri"/>
              <a:ea typeface="Calibri"/>
              <a:cs typeface="Calibri"/>
              <a:sym typeface="Calibri"/>
            </a:endParaRPr>
          </a:p>
        </p:txBody>
      </p:sp>
      <p:sp>
        <p:nvSpPr>
          <p:cNvPr id="570" name="Google Shape;570;p26"/>
          <p:cNvSpPr/>
          <p:nvPr/>
        </p:nvSpPr>
        <p:spPr>
          <a:xfrm>
            <a:off x="9888067" y="3779243"/>
            <a:ext cx="1952119" cy="184947"/>
          </a:xfrm>
          <a:prstGeom prst="rect">
            <a:avLst/>
          </a:prstGeom>
          <a:solidFill>
            <a:schemeClr val="accent5"/>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 calcmode="lin" valueType="num">
                                      <p:cBhvr additive="base">
                                        <p:cTn id="7" dur="250"/>
                                        <p:tgtEl>
                                          <p:spTgt spid="52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400"/>
                                  </p:stCondLst>
                                  <p:childTnLst>
                                    <p:set>
                                      <p:cBhvr>
                                        <p:cTn id="9" dur="1" fill="hold">
                                          <p:stCondLst>
                                            <p:cond delay="0"/>
                                          </p:stCondLst>
                                        </p:cTn>
                                        <p:tgtEl>
                                          <p:spTgt spid="535"/>
                                        </p:tgtEl>
                                        <p:attrNameLst>
                                          <p:attrName>style.visibility</p:attrName>
                                        </p:attrNameLst>
                                      </p:cBhvr>
                                      <p:to>
                                        <p:strVal val="visible"/>
                                      </p:to>
                                    </p:set>
                                    <p:anim calcmode="lin" valueType="num">
                                      <p:cBhvr additive="base">
                                        <p:cTn id="10" dur="250"/>
                                        <p:tgtEl>
                                          <p:spTgt spid="535"/>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700"/>
                                  </p:stCondLst>
                                  <p:childTnLst>
                                    <p:set>
                                      <p:cBhvr>
                                        <p:cTn id="12" dur="1" fill="hold">
                                          <p:stCondLst>
                                            <p:cond delay="0"/>
                                          </p:stCondLst>
                                        </p:cTn>
                                        <p:tgtEl>
                                          <p:spTgt spid="536"/>
                                        </p:tgtEl>
                                        <p:attrNameLst>
                                          <p:attrName>style.visibility</p:attrName>
                                        </p:attrNameLst>
                                      </p:cBhvr>
                                      <p:to>
                                        <p:strVal val="visible"/>
                                      </p:to>
                                    </p:set>
                                    <p:anim calcmode="lin" valueType="num">
                                      <p:cBhvr additive="base">
                                        <p:cTn id="13" dur="250"/>
                                        <p:tgtEl>
                                          <p:spTgt spid="536"/>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900"/>
                                  </p:stCondLst>
                                  <p:childTnLst>
                                    <p:set>
                                      <p:cBhvr>
                                        <p:cTn id="15" dur="1" fill="hold">
                                          <p:stCondLst>
                                            <p:cond delay="0"/>
                                          </p:stCondLst>
                                        </p:cTn>
                                        <p:tgtEl>
                                          <p:spTgt spid="538"/>
                                        </p:tgtEl>
                                        <p:attrNameLst>
                                          <p:attrName>style.visibility</p:attrName>
                                        </p:attrNameLst>
                                      </p:cBhvr>
                                      <p:to>
                                        <p:strVal val="visible"/>
                                      </p:to>
                                    </p:set>
                                    <p:anim calcmode="lin" valueType="num">
                                      <p:cBhvr additive="base">
                                        <p:cTn id="16" dur="250"/>
                                        <p:tgtEl>
                                          <p:spTgt spid="538"/>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1300"/>
                                  </p:stCondLst>
                                  <p:childTnLst>
                                    <p:set>
                                      <p:cBhvr>
                                        <p:cTn id="18" dur="1" fill="hold">
                                          <p:stCondLst>
                                            <p:cond delay="0"/>
                                          </p:stCondLst>
                                        </p:cTn>
                                        <p:tgtEl>
                                          <p:spTgt spid="537"/>
                                        </p:tgtEl>
                                        <p:attrNameLst>
                                          <p:attrName>style.visibility</p:attrName>
                                        </p:attrNameLst>
                                      </p:cBhvr>
                                      <p:to>
                                        <p:strVal val="visible"/>
                                      </p:to>
                                    </p:set>
                                    <p:animEffect transition="in" filter="fade">
                                      <p:cBhvr>
                                        <p:cTn id="19" dur="250"/>
                                        <p:tgtEl>
                                          <p:spTgt spid="537"/>
                                        </p:tgtEl>
                                      </p:cBhvr>
                                    </p:animEffect>
                                  </p:childTnLst>
                                </p:cTn>
                              </p:par>
                              <p:par>
                                <p:cTn id="20" presetID="10" presetClass="entr" presetSubtype="0" fill="hold" nodeType="withEffect">
                                  <p:stCondLst>
                                    <p:cond delay="1500"/>
                                  </p:stCondLst>
                                  <p:childTnLst>
                                    <p:set>
                                      <p:cBhvr>
                                        <p:cTn id="21" dur="1" fill="hold">
                                          <p:stCondLst>
                                            <p:cond delay="0"/>
                                          </p:stCondLst>
                                        </p:cTn>
                                        <p:tgtEl>
                                          <p:spTgt spid="528"/>
                                        </p:tgtEl>
                                        <p:attrNameLst>
                                          <p:attrName>style.visibility</p:attrName>
                                        </p:attrNameLst>
                                      </p:cBhvr>
                                      <p:to>
                                        <p:strVal val="visible"/>
                                      </p:to>
                                    </p:set>
                                    <p:animEffect transition="in" filter="fade">
                                      <p:cBhvr>
                                        <p:cTn id="22" dur="250"/>
                                        <p:tgtEl>
                                          <p:spTgt spid="528"/>
                                        </p:tgtEl>
                                      </p:cBhvr>
                                    </p:animEffect>
                                  </p:childTnLst>
                                </p:cTn>
                              </p:par>
                              <p:par>
                                <p:cTn id="23" presetID="10" presetClass="entr" presetSubtype="0" fill="hold" nodeType="withEffect">
                                  <p:stCondLst>
                                    <p:cond delay="1900"/>
                                  </p:stCondLst>
                                  <p:childTnLst>
                                    <p:set>
                                      <p:cBhvr>
                                        <p:cTn id="24" dur="1" fill="hold">
                                          <p:stCondLst>
                                            <p:cond delay="0"/>
                                          </p:stCondLst>
                                        </p:cTn>
                                        <p:tgtEl>
                                          <p:spTgt spid="541"/>
                                        </p:tgtEl>
                                        <p:attrNameLst>
                                          <p:attrName>style.visibility</p:attrName>
                                        </p:attrNameLst>
                                      </p:cBhvr>
                                      <p:to>
                                        <p:strVal val="visible"/>
                                      </p:to>
                                    </p:set>
                                    <p:animEffect transition="in" filter="fade">
                                      <p:cBhvr>
                                        <p:cTn id="25" dur="250"/>
                                        <p:tgtEl>
                                          <p:spTgt spid="541"/>
                                        </p:tgtEl>
                                      </p:cBhvr>
                                    </p:animEffect>
                                  </p:childTnLst>
                                </p:cTn>
                              </p:par>
                              <p:par>
                                <p:cTn id="26" presetID="10" presetClass="entr" presetSubtype="0" fill="hold" nodeType="withEffect">
                                  <p:stCondLst>
                                    <p:cond delay="2200"/>
                                  </p:stCondLst>
                                  <p:childTnLst>
                                    <p:set>
                                      <p:cBhvr>
                                        <p:cTn id="27" dur="1" fill="hold">
                                          <p:stCondLst>
                                            <p:cond delay="0"/>
                                          </p:stCondLst>
                                        </p:cTn>
                                        <p:tgtEl>
                                          <p:spTgt spid="540"/>
                                        </p:tgtEl>
                                        <p:attrNameLst>
                                          <p:attrName>style.visibility</p:attrName>
                                        </p:attrNameLst>
                                      </p:cBhvr>
                                      <p:to>
                                        <p:strVal val="visible"/>
                                      </p:to>
                                    </p:set>
                                    <p:animEffect transition="in" filter="fade">
                                      <p:cBhvr>
                                        <p:cTn id="28" dur="250"/>
                                        <p:tgtEl>
                                          <p:spTgt spid="540"/>
                                        </p:tgtEl>
                                      </p:cBhvr>
                                    </p:animEffect>
                                  </p:childTnLst>
                                </p:cTn>
                              </p:par>
                              <p:par>
                                <p:cTn id="29" presetID="10" presetClass="entr" presetSubtype="0" fill="hold" nodeType="withEffect">
                                  <p:stCondLst>
                                    <p:cond delay="2500"/>
                                  </p:stCondLst>
                                  <p:childTnLst>
                                    <p:set>
                                      <p:cBhvr>
                                        <p:cTn id="30" dur="1" fill="hold">
                                          <p:stCondLst>
                                            <p:cond delay="0"/>
                                          </p:stCondLst>
                                        </p:cTn>
                                        <p:tgtEl>
                                          <p:spTgt spid="539"/>
                                        </p:tgtEl>
                                        <p:attrNameLst>
                                          <p:attrName>style.visibility</p:attrName>
                                        </p:attrNameLst>
                                      </p:cBhvr>
                                      <p:to>
                                        <p:strVal val="visible"/>
                                      </p:to>
                                    </p:set>
                                    <p:animEffect transition="in" filter="fade">
                                      <p:cBhvr>
                                        <p:cTn id="31" dur="250"/>
                                        <p:tgtEl>
                                          <p:spTgt spid="539"/>
                                        </p:tgtEl>
                                      </p:cBhvr>
                                    </p:animEffect>
                                  </p:childTnLst>
                                </p:cTn>
                              </p:par>
                              <p:par>
                                <p:cTn id="32" presetID="10" presetClass="entr" presetSubtype="0" fill="hold" nodeType="withEffect">
                                  <p:stCondLst>
                                    <p:cond delay="2700"/>
                                  </p:stCondLst>
                                  <p:childTnLst>
                                    <p:set>
                                      <p:cBhvr>
                                        <p:cTn id="33" dur="1" fill="hold">
                                          <p:stCondLst>
                                            <p:cond delay="0"/>
                                          </p:stCondLst>
                                        </p:cTn>
                                        <p:tgtEl>
                                          <p:spTgt spid="542"/>
                                        </p:tgtEl>
                                        <p:attrNameLst>
                                          <p:attrName>style.visibility</p:attrName>
                                        </p:attrNameLst>
                                      </p:cBhvr>
                                      <p:to>
                                        <p:strVal val="visible"/>
                                      </p:to>
                                    </p:set>
                                    <p:animEffect transition="in" filter="fade">
                                      <p:cBhvr>
                                        <p:cTn id="34" dur="250"/>
                                        <p:tgtEl>
                                          <p:spTgt spid="542"/>
                                        </p:tgtEl>
                                      </p:cBhvr>
                                    </p:animEffect>
                                  </p:childTnLst>
                                </p:cTn>
                              </p:par>
                              <p:par>
                                <p:cTn id="35" presetID="10" presetClass="entr" presetSubtype="0" fill="hold" nodeType="withEffect">
                                  <p:stCondLst>
                                    <p:cond delay="3000"/>
                                  </p:stCondLst>
                                  <p:childTnLst>
                                    <p:set>
                                      <p:cBhvr>
                                        <p:cTn id="36" dur="1" fill="hold">
                                          <p:stCondLst>
                                            <p:cond delay="0"/>
                                          </p:stCondLst>
                                        </p:cTn>
                                        <p:tgtEl>
                                          <p:spTgt spid="543"/>
                                        </p:tgtEl>
                                        <p:attrNameLst>
                                          <p:attrName>style.visibility</p:attrName>
                                        </p:attrNameLst>
                                      </p:cBhvr>
                                      <p:to>
                                        <p:strVal val="visible"/>
                                      </p:to>
                                    </p:set>
                                    <p:animEffect transition="in" filter="fade">
                                      <p:cBhvr>
                                        <p:cTn id="37" dur="1250"/>
                                        <p:tgtEl>
                                          <p:spTgt spid="543"/>
                                        </p:tgtEl>
                                      </p:cBhvr>
                                    </p:animEffect>
                                  </p:childTnLst>
                                </p:cTn>
                              </p:par>
                              <p:par>
                                <p:cTn id="38" presetID="2" presetClass="entr" presetSubtype="4" fill="hold" nodeType="withEffect">
                                  <p:stCondLst>
                                    <p:cond delay="1800"/>
                                  </p:stCondLst>
                                  <p:childTnLst>
                                    <p:set>
                                      <p:cBhvr>
                                        <p:cTn id="39" dur="1" fill="hold">
                                          <p:stCondLst>
                                            <p:cond delay="0"/>
                                          </p:stCondLst>
                                        </p:cTn>
                                        <p:tgtEl>
                                          <p:spTgt spid="532"/>
                                        </p:tgtEl>
                                        <p:attrNameLst>
                                          <p:attrName>style.visibility</p:attrName>
                                        </p:attrNameLst>
                                      </p:cBhvr>
                                      <p:to>
                                        <p:strVal val="visible"/>
                                      </p:to>
                                    </p:set>
                                    <p:anim calcmode="lin" valueType="num">
                                      <p:cBhvr additive="base">
                                        <p:cTn id="40" dur="250"/>
                                        <p:tgtEl>
                                          <p:spTgt spid="532"/>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3000"/>
                                  </p:stCondLst>
                                  <p:childTnLst>
                                    <p:set>
                                      <p:cBhvr>
                                        <p:cTn id="42" dur="1" fill="hold">
                                          <p:stCondLst>
                                            <p:cond delay="0"/>
                                          </p:stCondLst>
                                        </p:cTn>
                                        <p:tgtEl>
                                          <p:spTgt spid="530"/>
                                        </p:tgtEl>
                                        <p:attrNameLst>
                                          <p:attrName>style.visibility</p:attrName>
                                        </p:attrNameLst>
                                      </p:cBhvr>
                                      <p:to>
                                        <p:strVal val="visible"/>
                                      </p:to>
                                    </p:set>
                                    <p:animEffect transition="in" filter="fade">
                                      <p:cBhvr>
                                        <p:cTn id="43" dur="250"/>
                                        <p:tgtEl>
                                          <p:spTgt spid="530"/>
                                        </p:tgtEl>
                                      </p:cBhvr>
                                    </p:animEffect>
                                  </p:childTnLst>
                                </p:cTn>
                              </p:par>
                              <p:par>
                                <p:cTn id="44" presetID="10" presetClass="entr" presetSubtype="0" fill="hold" nodeType="withEffect">
                                  <p:stCondLst>
                                    <p:cond delay="3250"/>
                                  </p:stCondLst>
                                  <p:childTnLst>
                                    <p:set>
                                      <p:cBhvr>
                                        <p:cTn id="45" dur="1" fill="hold">
                                          <p:stCondLst>
                                            <p:cond delay="0"/>
                                          </p:stCondLst>
                                        </p:cTn>
                                        <p:tgtEl>
                                          <p:spTgt spid="531"/>
                                        </p:tgtEl>
                                        <p:attrNameLst>
                                          <p:attrName>style.visibility</p:attrName>
                                        </p:attrNameLst>
                                      </p:cBhvr>
                                      <p:to>
                                        <p:strVal val="visible"/>
                                      </p:to>
                                    </p:set>
                                    <p:animEffect transition="in" filter="fade">
                                      <p:cBhvr>
                                        <p:cTn id="46" dur="250"/>
                                        <p:tgtEl>
                                          <p:spTgt spid="531"/>
                                        </p:tgtEl>
                                      </p:cBhvr>
                                    </p:animEffect>
                                  </p:childTnLst>
                                </p:cTn>
                              </p:par>
                              <p:par>
                                <p:cTn id="47" presetID="10" presetClass="entr" presetSubtype="0" fill="hold" nodeType="withEffect">
                                  <p:stCondLst>
                                    <p:cond delay="3500"/>
                                  </p:stCondLst>
                                  <p:childTnLst>
                                    <p:set>
                                      <p:cBhvr>
                                        <p:cTn id="48" dur="1" fill="hold">
                                          <p:stCondLst>
                                            <p:cond delay="0"/>
                                          </p:stCondLst>
                                        </p:cTn>
                                        <p:tgtEl>
                                          <p:spTgt spid="546"/>
                                        </p:tgtEl>
                                        <p:attrNameLst>
                                          <p:attrName>style.visibility</p:attrName>
                                        </p:attrNameLst>
                                      </p:cBhvr>
                                      <p:to>
                                        <p:strVal val="visible"/>
                                      </p:to>
                                    </p:set>
                                    <p:animEffect transition="in" filter="fade">
                                      <p:cBhvr>
                                        <p:cTn id="49" dur="250"/>
                                        <p:tgtEl>
                                          <p:spTgt spid="546"/>
                                        </p:tgtEl>
                                      </p:cBhvr>
                                    </p:animEffect>
                                  </p:childTnLst>
                                </p:cTn>
                              </p:par>
                              <p:par>
                                <p:cTn id="50" presetID="10" presetClass="entr" presetSubtype="0" fill="hold" nodeType="withEffect">
                                  <p:stCondLst>
                                    <p:cond delay="3750"/>
                                  </p:stCondLst>
                                  <p:childTnLst>
                                    <p:set>
                                      <p:cBhvr>
                                        <p:cTn id="51" dur="1" fill="hold">
                                          <p:stCondLst>
                                            <p:cond delay="0"/>
                                          </p:stCondLst>
                                        </p:cTn>
                                        <p:tgtEl>
                                          <p:spTgt spid="547"/>
                                        </p:tgtEl>
                                        <p:attrNameLst>
                                          <p:attrName>style.visibility</p:attrName>
                                        </p:attrNameLst>
                                      </p:cBhvr>
                                      <p:to>
                                        <p:strVal val="visible"/>
                                      </p:to>
                                    </p:set>
                                    <p:animEffect transition="in" filter="fade">
                                      <p:cBhvr>
                                        <p:cTn id="52" dur="250"/>
                                        <p:tgtEl>
                                          <p:spTgt spid="547"/>
                                        </p:tgtEl>
                                      </p:cBhvr>
                                    </p:animEffect>
                                  </p:childTnLst>
                                </p:cTn>
                              </p:par>
                              <p:par>
                                <p:cTn id="53" presetID="10" presetClass="entr" presetSubtype="0" fill="hold" nodeType="withEffect">
                                  <p:stCondLst>
                                    <p:cond delay="4000"/>
                                  </p:stCondLst>
                                  <p:childTnLst>
                                    <p:set>
                                      <p:cBhvr>
                                        <p:cTn id="54" dur="1" fill="hold">
                                          <p:stCondLst>
                                            <p:cond delay="0"/>
                                          </p:stCondLst>
                                        </p:cTn>
                                        <p:tgtEl>
                                          <p:spTgt spid="548"/>
                                        </p:tgtEl>
                                        <p:attrNameLst>
                                          <p:attrName>style.visibility</p:attrName>
                                        </p:attrNameLst>
                                      </p:cBhvr>
                                      <p:to>
                                        <p:strVal val="visible"/>
                                      </p:to>
                                    </p:set>
                                    <p:animEffect transition="in" filter="fade">
                                      <p:cBhvr>
                                        <p:cTn id="55" dur="25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27"/>
          <p:cNvPicPr preferRelativeResize="0"/>
          <p:nvPr/>
        </p:nvPicPr>
        <p:blipFill rotWithShape="1">
          <a:blip r:embed="rId3">
            <a:alphaModFix/>
          </a:blip>
          <a:srcRect/>
          <a:stretch/>
        </p:blipFill>
        <p:spPr>
          <a:xfrm>
            <a:off x="-71753" y="-61926"/>
            <a:ext cx="12464649" cy="7011365"/>
          </a:xfrm>
          <a:prstGeom prst="rect">
            <a:avLst/>
          </a:prstGeom>
          <a:noFill/>
          <a:ln>
            <a:noFill/>
          </a:ln>
        </p:spPr>
      </p:pic>
      <p:pic>
        <p:nvPicPr>
          <p:cNvPr id="576" name="Google Shape;576;p27"/>
          <p:cNvPicPr preferRelativeResize="0"/>
          <p:nvPr/>
        </p:nvPicPr>
        <p:blipFill rotWithShape="1">
          <a:blip r:embed="rId4">
            <a:alphaModFix/>
          </a:blip>
          <a:srcRect/>
          <a:stretch/>
        </p:blipFill>
        <p:spPr>
          <a:xfrm>
            <a:off x="-14287" y="-30917"/>
            <a:ext cx="12391344" cy="6970131"/>
          </a:xfrm>
          <a:prstGeom prst="rect">
            <a:avLst/>
          </a:prstGeom>
          <a:noFill/>
          <a:ln>
            <a:noFill/>
          </a:ln>
        </p:spPr>
      </p:pic>
      <p:sp>
        <p:nvSpPr>
          <p:cNvPr id="577" name="Google Shape;577;p27"/>
          <p:cNvSpPr/>
          <p:nvPr/>
        </p:nvSpPr>
        <p:spPr>
          <a:xfrm flipH="1">
            <a:off x="-1" y="-59493"/>
            <a:ext cx="12743291" cy="7008932"/>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27"/>
          <p:cNvSpPr/>
          <p:nvPr/>
        </p:nvSpPr>
        <p:spPr>
          <a:xfrm rot="10800000">
            <a:off x="7793844" y="-34936"/>
            <a:ext cx="4394200" cy="1904994"/>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27"/>
          <p:cNvSpPr/>
          <p:nvPr/>
        </p:nvSpPr>
        <p:spPr>
          <a:xfrm flipH="1">
            <a:off x="7508094" y="-61926"/>
            <a:ext cx="4698193"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80" name="Google Shape;580;p27"/>
          <p:cNvCxnSpPr/>
          <p:nvPr/>
        </p:nvCxnSpPr>
        <p:spPr>
          <a:xfrm>
            <a:off x="11819892" y="363947"/>
            <a:ext cx="29061" cy="6205510"/>
          </a:xfrm>
          <a:prstGeom prst="straightConnector1">
            <a:avLst/>
          </a:prstGeom>
          <a:noFill/>
          <a:ln w="9525" cap="flat" cmpd="sng">
            <a:solidFill>
              <a:schemeClr val="lt1"/>
            </a:solidFill>
            <a:prstDash val="solid"/>
            <a:miter lim="800000"/>
            <a:headEnd type="none" w="sm" len="sm"/>
            <a:tailEnd type="none" w="sm" len="sm"/>
          </a:ln>
        </p:spPr>
      </p:cxnSp>
      <p:cxnSp>
        <p:nvCxnSpPr>
          <p:cNvPr id="581" name="Google Shape;581;p27"/>
          <p:cNvCxnSpPr/>
          <p:nvPr/>
        </p:nvCxnSpPr>
        <p:spPr>
          <a:xfrm flipH="1">
            <a:off x="348161" y="6572249"/>
            <a:ext cx="11481889" cy="2174"/>
          </a:xfrm>
          <a:prstGeom prst="straightConnector1">
            <a:avLst/>
          </a:prstGeom>
          <a:noFill/>
          <a:ln w="9525" cap="flat" cmpd="sng">
            <a:solidFill>
              <a:schemeClr val="lt1"/>
            </a:solidFill>
            <a:prstDash val="solid"/>
            <a:miter lim="800000"/>
            <a:headEnd type="none" w="sm" len="sm"/>
            <a:tailEnd type="none" w="sm" len="sm"/>
          </a:ln>
        </p:spPr>
      </p:cxnSp>
      <p:grpSp>
        <p:nvGrpSpPr>
          <p:cNvPr id="582" name="Google Shape;582;p27"/>
          <p:cNvGrpSpPr/>
          <p:nvPr/>
        </p:nvGrpSpPr>
        <p:grpSpPr>
          <a:xfrm rot="10800000" flipH="1">
            <a:off x="438693" y="402047"/>
            <a:ext cx="1196559" cy="421149"/>
            <a:chOff x="3944066" y="5122424"/>
            <a:chExt cx="902248" cy="283286"/>
          </a:xfrm>
        </p:grpSpPr>
        <p:cxnSp>
          <p:nvCxnSpPr>
            <p:cNvPr id="583" name="Google Shape;583;p27"/>
            <p:cNvCxnSpPr/>
            <p:nvPr/>
          </p:nvCxnSpPr>
          <p:spPr>
            <a:xfrm>
              <a:off x="3944066" y="5385159"/>
              <a:ext cx="902248" cy="0"/>
            </a:xfrm>
            <a:prstGeom prst="straightConnector1">
              <a:avLst/>
            </a:prstGeom>
            <a:noFill/>
            <a:ln w="57150" cap="flat" cmpd="sng">
              <a:solidFill>
                <a:srgbClr val="FFFFFF"/>
              </a:solidFill>
              <a:prstDash val="solid"/>
              <a:miter lim="800000"/>
              <a:headEnd type="none" w="sm" len="sm"/>
              <a:tailEnd type="none" w="sm" len="sm"/>
            </a:ln>
          </p:spPr>
        </p:cxnSp>
        <p:cxnSp>
          <p:nvCxnSpPr>
            <p:cNvPr id="584" name="Google Shape;584;p27"/>
            <p:cNvCxnSpPr/>
            <p:nvPr/>
          </p:nvCxnSpPr>
          <p:spPr>
            <a:xfrm rot="10800000">
              <a:off x="3965546" y="5122424"/>
              <a:ext cx="0" cy="283286"/>
            </a:xfrm>
            <a:prstGeom prst="straightConnector1">
              <a:avLst/>
            </a:prstGeom>
            <a:noFill/>
            <a:ln w="57150" cap="flat" cmpd="sng">
              <a:solidFill>
                <a:srgbClr val="FFFFFF"/>
              </a:solidFill>
              <a:prstDash val="solid"/>
              <a:miter lim="800000"/>
              <a:headEnd type="none" w="sm" len="sm"/>
              <a:tailEnd type="none" w="sm" len="sm"/>
            </a:ln>
          </p:spPr>
        </p:cxnSp>
      </p:grpSp>
      <p:sp>
        <p:nvSpPr>
          <p:cNvPr id="585" name="Google Shape;585;p27"/>
          <p:cNvSpPr/>
          <p:nvPr/>
        </p:nvSpPr>
        <p:spPr>
          <a:xfrm flipH="1">
            <a:off x="7793844" y="1844346"/>
            <a:ext cx="4406901" cy="1965642"/>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00"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27"/>
          <p:cNvSpPr txBox="1"/>
          <p:nvPr/>
        </p:nvSpPr>
        <p:spPr>
          <a:xfrm>
            <a:off x="8379751" y="2050929"/>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TIMELINE</a:t>
            </a:r>
            <a:endParaRPr/>
          </a:p>
        </p:txBody>
      </p:sp>
      <p:cxnSp>
        <p:nvCxnSpPr>
          <p:cNvPr id="587" name="Google Shape;587;p27"/>
          <p:cNvCxnSpPr/>
          <p:nvPr/>
        </p:nvCxnSpPr>
        <p:spPr>
          <a:xfrm>
            <a:off x="9043806" y="3116303"/>
            <a:ext cx="1432100" cy="0"/>
          </a:xfrm>
          <a:prstGeom prst="straightConnector1">
            <a:avLst/>
          </a:prstGeom>
          <a:noFill/>
          <a:ln w="57150" cap="flat" cmpd="sng">
            <a:solidFill>
              <a:srgbClr val="BD8E34"/>
            </a:solidFill>
            <a:prstDash val="solid"/>
            <a:miter lim="800000"/>
            <a:headEnd type="none" w="sm" len="sm"/>
            <a:tailEnd type="none" w="sm" len="sm"/>
          </a:ln>
        </p:spPr>
      </p:cxnSp>
      <p:sp>
        <p:nvSpPr>
          <p:cNvPr id="588" name="Google Shape;588;p27"/>
          <p:cNvSpPr txBox="1"/>
          <p:nvPr/>
        </p:nvSpPr>
        <p:spPr>
          <a:xfrm>
            <a:off x="10463496" y="2921920"/>
            <a:ext cx="13246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589" name="Google Shape;589;p27"/>
          <p:cNvSpPr/>
          <p:nvPr/>
        </p:nvSpPr>
        <p:spPr>
          <a:xfrm flipH="1">
            <a:off x="11556301" y="198121"/>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27"/>
          <p:cNvSpPr/>
          <p:nvPr/>
        </p:nvSpPr>
        <p:spPr>
          <a:xfrm flipH="1">
            <a:off x="11388505" y="193863"/>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27"/>
          <p:cNvSpPr/>
          <p:nvPr/>
        </p:nvSpPr>
        <p:spPr>
          <a:xfrm flipH="1">
            <a:off x="11220709" y="186172"/>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2" name="Google Shape;592;p27" descr="A close up of a sign&#10;&#10;Description automatically generated"/>
          <p:cNvPicPr preferRelativeResize="0"/>
          <p:nvPr/>
        </p:nvPicPr>
        <p:blipFill rotWithShape="1">
          <a:blip r:embed="rId5">
            <a:alphaModFix/>
          </a:blip>
          <a:srcRect/>
          <a:stretch/>
        </p:blipFill>
        <p:spPr>
          <a:xfrm>
            <a:off x="10263934" y="333777"/>
            <a:ext cx="884165" cy="884165"/>
          </a:xfrm>
          <a:prstGeom prst="rect">
            <a:avLst/>
          </a:prstGeom>
          <a:noFill/>
          <a:ln>
            <a:noFill/>
          </a:ln>
        </p:spPr>
      </p:pic>
      <p:grpSp>
        <p:nvGrpSpPr>
          <p:cNvPr id="593" name="Google Shape;593;p27"/>
          <p:cNvGrpSpPr/>
          <p:nvPr/>
        </p:nvGrpSpPr>
        <p:grpSpPr>
          <a:xfrm>
            <a:off x="10100262" y="1189485"/>
            <a:ext cx="1242315" cy="200055"/>
            <a:chOff x="1502998" y="1123287"/>
            <a:chExt cx="1045684" cy="200055"/>
          </a:xfrm>
        </p:grpSpPr>
        <p:sp>
          <p:nvSpPr>
            <p:cNvPr id="594" name="Google Shape;594;p27"/>
            <p:cNvSpPr/>
            <p:nvPr/>
          </p:nvSpPr>
          <p:spPr>
            <a:xfrm>
              <a:off x="1513092" y="1127663"/>
              <a:ext cx="933011" cy="195679"/>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27"/>
            <p:cNvSpPr txBox="1"/>
            <p:nvPr/>
          </p:nvSpPr>
          <p:spPr>
            <a:xfrm>
              <a:off x="1502998" y="1123287"/>
              <a:ext cx="1045684" cy="2000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grpSp>
        <p:nvGrpSpPr>
          <p:cNvPr id="596" name="Google Shape;596;p27"/>
          <p:cNvGrpSpPr/>
          <p:nvPr/>
        </p:nvGrpSpPr>
        <p:grpSpPr>
          <a:xfrm flipH="1">
            <a:off x="613894" y="6006402"/>
            <a:ext cx="889837" cy="410042"/>
            <a:chOff x="-1443506" y="6006402"/>
            <a:chExt cx="889837" cy="410042"/>
          </a:xfrm>
        </p:grpSpPr>
        <p:cxnSp>
          <p:nvCxnSpPr>
            <p:cNvPr id="597" name="Google Shape;597;p27"/>
            <p:cNvCxnSpPr/>
            <p:nvPr/>
          </p:nvCxnSpPr>
          <p:spPr>
            <a:xfrm>
              <a:off x="-588126" y="6006402"/>
              <a:ext cx="0" cy="410042"/>
            </a:xfrm>
            <a:prstGeom prst="straightConnector1">
              <a:avLst/>
            </a:prstGeom>
            <a:noFill/>
            <a:ln w="57150" cap="flat" cmpd="sng">
              <a:solidFill>
                <a:srgbClr val="FFFFFF"/>
              </a:solidFill>
              <a:prstDash val="solid"/>
              <a:miter lim="800000"/>
              <a:headEnd type="none" w="sm" len="sm"/>
              <a:tailEnd type="none" w="sm" len="sm"/>
            </a:ln>
          </p:spPr>
        </p:cxnSp>
        <p:cxnSp>
          <p:nvCxnSpPr>
            <p:cNvPr id="598" name="Google Shape;598;p27"/>
            <p:cNvCxnSpPr/>
            <p:nvPr/>
          </p:nvCxnSpPr>
          <p:spPr>
            <a:xfrm>
              <a:off x="-1443506" y="6391851"/>
              <a:ext cx="889837" cy="0"/>
            </a:xfrm>
            <a:prstGeom prst="straightConnector1">
              <a:avLst/>
            </a:prstGeom>
            <a:noFill/>
            <a:ln w="57150" cap="flat" cmpd="sng">
              <a:solidFill>
                <a:srgbClr val="FFFFFF"/>
              </a:solidFill>
              <a:prstDash val="solid"/>
              <a:miter lim="800000"/>
              <a:headEnd type="none" w="sm" len="sm"/>
              <a:tailEnd type="none" w="sm" len="sm"/>
            </a:ln>
          </p:spPr>
        </p:cxnSp>
      </p:grpSp>
      <p:sp>
        <p:nvSpPr>
          <p:cNvPr id="599" name="Google Shape;599;p27"/>
          <p:cNvSpPr txBox="1"/>
          <p:nvPr/>
        </p:nvSpPr>
        <p:spPr>
          <a:xfrm>
            <a:off x="9215118" y="5377701"/>
            <a:ext cx="2902725"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200">
                <a:solidFill>
                  <a:schemeClr val="lt1"/>
                </a:solidFill>
                <a:latin typeface="Twentieth Century"/>
                <a:ea typeface="Twentieth Century"/>
                <a:cs typeface="Twentieth Century"/>
                <a:sym typeface="Twentieth Century"/>
              </a:rPr>
              <a:t>2021</a:t>
            </a:r>
            <a:endParaRPr/>
          </a:p>
        </p:txBody>
      </p:sp>
      <p:sp>
        <p:nvSpPr>
          <p:cNvPr id="600" name="Google Shape;600;p27"/>
          <p:cNvSpPr/>
          <p:nvPr/>
        </p:nvSpPr>
        <p:spPr>
          <a:xfrm>
            <a:off x="343048" y="3633633"/>
            <a:ext cx="1522962" cy="296673"/>
          </a:xfrm>
          <a:prstGeom prst="rect">
            <a:avLst/>
          </a:prstGeom>
          <a:solidFill>
            <a:schemeClr val="accen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1400" b="1">
                <a:solidFill>
                  <a:schemeClr val="lt1"/>
                </a:solidFill>
                <a:latin typeface="Calibri"/>
                <a:ea typeface="Calibri"/>
                <a:cs typeface="Calibri"/>
                <a:sym typeface="Calibri"/>
              </a:rPr>
              <a:t>November</a:t>
            </a:r>
            <a:endParaRPr sz="1400" b="1">
              <a:solidFill>
                <a:schemeClr val="lt1"/>
              </a:solidFill>
              <a:latin typeface="Calibri"/>
              <a:ea typeface="Calibri"/>
              <a:cs typeface="Calibri"/>
              <a:sym typeface="Calibri"/>
            </a:endParaRPr>
          </a:p>
        </p:txBody>
      </p:sp>
      <p:sp>
        <p:nvSpPr>
          <p:cNvPr id="601" name="Google Shape;601;p27"/>
          <p:cNvSpPr/>
          <p:nvPr/>
        </p:nvSpPr>
        <p:spPr>
          <a:xfrm>
            <a:off x="2050160" y="3633633"/>
            <a:ext cx="1517041" cy="301783"/>
          </a:xfrm>
          <a:prstGeom prst="rect">
            <a:avLst/>
          </a:prstGeom>
          <a:solidFill>
            <a:schemeClr val="accen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1400" b="1">
                <a:solidFill>
                  <a:schemeClr val="lt1"/>
                </a:solidFill>
                <a:latin typeface="Calibri"/>
                <a:ea typeface="Calibri"/>
                <a:cs typeface="Calibri"/>
                <a:sym typeface="Calibri"/>
              </a:rPr>
              <a:t>December</a:t>
            </a:r>
            <a:endParaRPr sz="1400" b="1">
              <a:solidFill>
                <a:schemeClr val="lt1"/>
              </a:solidFill>
              <a:latin typeface="Calibri"/>
              <a:ea typeface="Calibri"/>
              <a:cs typeface="Calibri"/>
              <a:sym typeface="Calibri"/>
            </a:endParaRPr>
          </a:p>
        </p:txBody>
      </p:sp>
      <p:sp>
        <p:nvSpPr>
          <p:cNvPr id="602" name="Google Shape;602;p27"/>
          <p:cNvSpPr/>
          <p:nvPr/>
        </p:nvSpPr>
        <p:spPr>
          <a:xfrm>
            <a:off x="4865998" y="3628571"/>
            <a:ext cx="1539164" cy="301735"/>
          </a:xfrm>
          <a:prstGeom prst="rect">
            <a:avLst/>
          </a:prstGeom>
          <a:solidFill>
            <a:schemeClr val="accent4"/>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1400" b="1">
                <a:solidFill>
                  <a:schemeClr val="lt1"/>
                </a:solidFill>
                <a:latin typeface="Calibri"/>
                <a:ea typeface="Calibri"/>
                <a:cs typeface="Calibri"/>
                <a:sym typeface="Calibri"/>
              </a:rPr>
              <a:t>February</a:t>
            </a:r>
            <a:endParaRPr sz="1400" b="1">
              <a:solidFill>
                <a:schemeClr val="lt1"/>
              </a:solidFill>
              <a:latin typeface="Calibri"/>
              <a:ea typeface="Calibri"/>
              <a:cs typeface="Calibri"/>
              <a:sym typeface="Calibri"/>
            </a:endParaRPr>
          </a:p>
        </p:txBody>
      </p:sp>
      <p:cxnSp>
        <p:nvCxnSpPr>
          <p:cNvPr id="603" name="Google Shape;603;p27"/>
          <p:cNvCxnSpPr/>
          <p:nvPr/>
        </p:nvCxnSpPr>
        <p:spPr>
          <a:xfrm>
            <a:off x="3179544" y="3959818"/>
            <a:ext cx="0" cy="771265"/>
          </a:xfrm>
          <a:prstGeom prst="straightConnector1">
            <a:avLst/>
          </a:prstGeom>
          <a:noFill/>
          <a:ln w="25400" cap="flat" cmpd="sng">
            <a:solidFill>
              <a:schemeClr val="accent2"/>
            </a:solidFill>
            <a:prstDash val="dot"/>
            <a:miter lim="800000"/>
            <a:headEnd type="none" w="sm" len="sm"/>
            <a:tailEnd type="oval" w="med" len="med"/>
          </a:ln>
        </p:spPr>
      </p:cxnSp>
      <p:sp>
        <p:nvSpPr>
          <p:cNvPr id="604" name="Google Shape;604;p27"/>
          <p:cNvSpPr/>
          <p:nvPr/>
        </p:nvSpPr>
        <p:spPr>
          <a:xfrm>
            <a:off x="2460318" y="1870058"/>
            <a:ext cx="701394" cy="563885"/>
          </a:xfrm>
          <a:prstGeom prst="ellipse">
            <a:avLst/>
          </a:prstGeom>
          <a:solidFill>
            <a:schemeClr val="accent1"/>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6</a:t>
            </a:r>
            <a:endParaRPr sz="2700">
              <a:solidFill>
                <a:srgbClr val="3F3F3F"/>
              </a:solidFill>
              <a:latin typeface="Calibri"/>
              <a:ea typeface="Calibri"/>
              <a:cs typeface="Calibri"/>
              <a:sym typeface="Calibri"/>
            </a:endParaRPr>
          </a:p>
        </p:txBody>
      </p:sp>
      <p:sp>
        <p:nvSpPr>
          <p:cNvPr id="605" name="Google Shape;605;p27"/>
          <p:cNvSpPr/>
          <p:nvPr/>
        </p:nvSpPr>
        <p:spPr>
          <a:xfrm>
            <a:off x="5237345" y="1870058"/>
            <a:ext cx="701394" cy="563885"/>
          </a:xfrm>
          <a:prstGeom prst="ellipse">
            <a:avLst/>
          </a:prstGeom>
          <a:solidFill>
            <a:schemeClr val="accent3"/>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8</a:t>
            </a:r>
            <a:endParaRPr sz="2700">
              <a:solidFill>
                <a:srgbClr val="3F3F3F"/>
              </a:solidFill>
              <a:latin typeface="Calibri"/>
              <a:ea typeface="Calibri"/>
              <a:cs typeface="Calibri"/>
              <a:sym typeface="Calibri"/>
            </a:endParaRPr>
          </a:p>
        </p:txBody>
      </p:sp>
      <p:sp>
        <p:nvSpPr>
          <p:cNvPr id="606" name="Google Shape;606;p27"/>
          <p:cNvSpPr txBox="1"/>
          <p:nvPr/>
        </p:nvSpPr>
        <p:spPr>
          <a:xfrm>
            <a:off x="832480" y="2451039"/>
            <a:ext cx="1872661" cy="70788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id-ID" sz="2000" b="1">
                <a:solidFill>
                  <a:srgbClr val="262626"/>
                </a:solidFill>
                <a:latin typeface="Calibri"/>
                <a:ea typeface="Calibri"/>
                <a:cs typeface="Calibri"/>
                <a:sym typeface="Calibri"/>
              </a:rPr>
              <a:t>IE Competetion</a:t>
            </a:r>
            <a:endParaRPr/>
          </a:p>
          <a:p>
            <a:pPr marL="0" marR="0" lvl="0" indent="0" algn="r" rtl="0">
              <a:spcBef>
                <a:spcPts val="0"/>
              </a:spcBef>
              <a:spcAft>
                <a:spcPts val="0"/>
              </a:spcAft>
              <a:buNone/>
            </a:pPr>
            <a:r>
              <a:rPr lang="id-ID" sz="2000" b="1">
                <a:solidFill>
                  <a:srgbClr val="262626"/>
                </a:solidFill>
                <a:latin typeface="Calibri"/>
                <a:ea typeface="Calibri"/>
                <a:cs typeface="Calibri"/>
                <a:sym typeface="Calibri"/>
              </a:rPr>
              <a:t>--- 22/01 </a:t>
            </a:r>
            <a:endParaRPr sz="2000" b="1">
              <a:solidFill>
                <a:srgbClr val="262626"/>
              </a:solidFill>
              <a:latin typeface="Calibri"/>
              <a:ea typeface="Calibri"/>
              <a:cs typeface="Calibri"/>
              <a:sym typeface="Calibri"/>
            </a:endParaRPr>
          </a:p>
        </p:txBody>
      </p:sp>
      <p:sp>
        <p:nvSpPr>
          <p:cNvPr id="607" name="Google Shape;607;p27"/>
          <p:cNvSpPr/>
          <p:nvPr/>
        </p:nvSpPr>
        <p:spPr>
          <a:xfrm>
            <a:off x="2784709" y="4882165"/>
            <a:ext cx="701394" cy="563885"/>
          </a:xfrm>
          <a:prstGeom prst="ellipse">
            <a:avLst/>
          </a:prstGeom>
          <a:solidFill>
            <a:schemeClr val="accent2"/>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7</a:t>
            </a:r>
            <a:endParaRPr sz="2700">
              <a:solidFill>
                <a:srgbClr val="3F3F3F"/>
              </a:solidFill>
              <a:latin typeface="Calibri"/>
              <a:ea typeface="Calibri"/>
              <a:cs typeface="Calibri"/>
              <a:sym typeface="Calibri"/>
            </a:endParaRPr>
          </a:p>
        </p:txBody>
      </p:sp>
      <p:sp>
        <p:nvSpPr>
          <p:cNvPr id="608" name="Google Shape;608;p27"/>
          <p:cNvSpPr txBox="1"/>
          <p:nvPr/>
        </p:nvSpPr>
        <p:spPr>
          <a:xfrm>
            <a:off x="3218976" y="2544698"/>
            <a:ext cx="2230503" cy="70788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id-ID" sz="2000" b="1">
                <a:solidFill>
                  <a:srgbClr val="262626"/>
                </a:solidFill>
                <a:latin typeface="Calibri"/>
                <a:ea typeface="Calibri"/>
                <a:cs typeface="Calibri"/>
                <a:sym typeface="Calibri"/>
              </a:rPr>
              <a:t>Capacity Building 2</a:t>
            </a:r>
            <a:endParaRPr/>
          </a:p>
          <a:p>
            <a:pPr marL="0" marR="0" lvl="0" indent="0" algn="r" rtl="0">
              <a:spcBef>
                <a:spcPts val="0"/>
              </a:spcBef>
              <a:spcAft>
                <a:spcPts val="0"/>
              </a:spcAft>
              <a:buNone/>
            </a:pPr>
            <a:r>
              <a:rPr lang="id-ID" sz="2000" b="1">
                <a:solidFill>
                  <a:srgbClr val="262626"/>
                </a:solidFill>
                <a:latin typeface="Calibri"/>
                <a:ea typeface="Calibri"/>
                <a:cs typeface="Calibri"/>
                <a:sym typeface="Calibri"/>
              </a:rPr>
              <a:t>19/02</a:t>
            </a:r>
            <a:endParaRPr sz="2000" b="1">
              <a:solidFill>
                <a:srgbClr val="262626"/>
              </a:solidFill>
              <a:latin typeface="Calibri"/>
              <a:ea typeface="Calibri"/>
              <a:cs typeface="Calibri"/>
              <a:sym typeface="Calibri"/>
            </a:endParaRPr>
          </a:p>
        </p:txBody>
      </p:sp>
      <p:sp>
        <p:nvSpPr>
          <p:cNvPr id="609" name="Google Shape;609;p27"/>
          <p:cNvSpPr txBox="1"/>
          <p:nvPr/>
        </p:nvSpPr>
        <p:spPr>
          <a:xfrm>
            <a:off x="1189184" y="4158775"/>
            <a:ext cx="1916101" cy="70788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id-ID" sz="2000" b="1">
                <a:solidFill>
                  <a:srgbClr val="262626"/>
                </a:solidFill>
                <a:latin typeface="Calibri"/>
                <a:ea typeface="Calibri"/>
                <a:cs typeface="Calibri"/>
                <a:sym typeface="Calibri"/>
              </a:rPr>
              <a:t>IE Gathering 1</a:t>
            </a:r>
            <a:endParaRPr/>
          </a:p>
          <a:p>
            <a:pPr marL="0" marR="0" lvl="0" indent="0" algn="r" rtl="0">
              <a:spcBef>
                <a:spcPts val="0"/>
              </a:spcBef>
              <a:spcAft>
                <a:spcPts val="0"/>
              </a:spcAft>
              <a:buNone/>
            </a:pPr>
            <a:r>
              <a:rPr lang="id-ID" sz="2000" b="1">
                <a:solidFill>
                  <a:srgbClr val="262626"/>
                </a:solidFill>
                <a:latin typeface="Calibri"/>
                <a:ea typeface="Calibri"/>
                <a:cs typeface="Calibri"/>
                <a:sym typeface="Calibri"/>
              </a:rPr>
              <a:t>21/12</a:t>
            </a:r>
            <a:endParaRPr sz="2000" b="1">
              <a:solidFill>
                <a:srgbClr val="262626"/>
              </a:solidFill>
              <a:latin typeface="Calibri"/>
              <a:ea typeface="Calibri"/>
              <a:cs typeface="Calibri"/>
              <a:sym typeface="Calibri"/>
            </a:endParaRPr>
          </a:p>
        </p:txBody>
      </p:sp>
      <p:sp>
        <p:nvSpPr>
          <p:cNvPr id="610" name="Google Shape;610;p27"/>
          <p:cNvSpPr txBox="1"/>
          <p:nvPr/>
        </p:nvSpPr>
        <p:spPr>
          <a:xfrm>
            <a:off x="5610635" y="4136824"/>
            <a:ext cx="1829281" cy="70788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id-ID" sz="2000" b="1">
                <a:solidFill>
                  <a:srgbClr val="262626"/>
                </a:solidFill>
                <a:latin typeface="Calibri"/>
                <a:ea typeface="Calibri"/>
                <a:cs typeface="Calibri"/>
                <a:sym typeface="Calibri"/>
              </a:rPr>
              <a:t>IE Gathering 2</a:t>
            </a:r>
            <a:endParaRPr/>
          </a:p>
          <a:p>
            <a:pPr marL="0" marR="0" lvl="0" indent="0" algn="r" rtl="0">
              <a:spcBef>
                <a:spcPts val="0"/>
              </a:spcBef>
              <a:spcAft>
                <a:spcPts val="0"/>
              </a:spcAft>
              <a:buNone/>
            </a:pPr>
            <a:r>
              <a:rPr lang="id-ID" sz="2000" b="1">
                <a:solidFill>
                  <a:srgbClr val="262626"/>
                </a:solidFill>
                <a:latin typeface="Calibri"/>
                <a:ea typeface="Calibri"/>
                <a:cs typeface="Calibri"/>
                <a:sym typeface="Calibri"/>
              </a:rPr>
              <a:t>20/03</a:t>
            </a:r>
            <a:endParaRPr sz="2000" b="1">
              <a:solidFill>
                <a:srgbClr val="262626"/>
              </a:solidFill>
              <a:latin typeface="Calibri"/>
              <a:ea typeface="Calibri"/>
              <a:cs typeface="Calibri"/>
              <a:sym typeface="Calibri"/>
            </a:endParaRPr>
          </a:p>
        </p:txBody>
      </p:sp>
      <p:cxnSp>
        <p:nvCxnSpPr>
          <p:cNvPr id="611" name="Google Shape;611;p27"/>
          <p:cNvCxnSpPr/>
          <p:nvPr/>
        </p:nvCxnSpPr>
        <p:spPr>
          <a:xfrm>
            <a:off x="7456834" y="3959818"/>
            <a:ext cx="0" cy="771265"/>
          </a:xfrm>
          <a:prstGeom prst="straightConnector1">
            <a:avLst/>
          </a:prstGeom>
          <a:noFill/>
          <a:ln w="25400" cap="flat" cmpd="sng">
            <a:solidFill>
              <a:schemeClr val="accent4"/>
            </a:solidFill>
            <a:prstDash val="dot"/>
            <a:miter lim="800000"/>
            <a:headEnd type="none" w="sm" len="sm"/>
            <a:tailEnd type="oval" w="med" len="med"/>
          </a:ln>
        </p:spPr>
      </p:cxnSp>
      <p:sp>
        <p:nvSpPr>
          <p:cNvPr id="612" name="Google Shape;612;p27"/>
          <p:cNvSpPr/>
          <p:nvPr/>
        </p:nvSpPr>
        <p:spPr>
          <a:xfrm>
            <a:off x="7061107" y="4882166"/>
            <a:ext cx="701394" cy="563885"/>
          </a:xfrm>
          <a:prstGeom prst="ellipse">
            <a:avLst/>
          </a:prstGeom>
          <a:solidFill>
            <a:schemeClr val="accent4"/>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2700">
                <a:solidFill>
                  <a:srgbClr val="3F3F3F"/>
                </a:solidFill>
                <a:latin typeface="Calibri"/>
                <a:ea typeface="Calibri"/>
                <a:cs typeface="Calibri"/>
                <a:sym typeface="Calibri"/>
              </a:rPr>
              <a:t>9</a:t>
            </a:r>
            <a:endParaRPr sz="2700">
              <a:solidFill>
                <a:srgbClr val="3F3F3F"/>
              </a:solidFill>
              <a:latin typeface="Calibri"/>
              <a:ea typeface="Calibri"/>
              <a:cs typeface="Calibri"/>
              <a:sym typeface="Calibri"/>
            </a:endParaRPr>
          </a:p>
        </p:txBody>
      </p:sp>
      <p:cxnSp>
        <p:nvCxnSpPr>
          <p:cNvPr id="613" name="Google Shape;613;p27"/>
          <p:cNvCxnSpPr/>
          <p:nvPr/>
        </p:nvCxnSpPr>
        <p:spPr>
          <a:xfrm rot="10800000">
            <a:off x="2798117" y="2580313"/>
            <a:ext cx="0" cy="834937"/>
          </a:xfrm>
          <a:prstGeom prst="straightConnector1">
            <a:avLst/>
          </a:prstGeom>
          <a:noFill/>
          <a:ln w="25400" cap="flat" cmpd="sng">
            <a:solidFill>
              <a:schemeClr val="accent1"/>
            </a:solidFill>
            <a:prstDash val="dot"/>
            <a:miter lim="800000"/>
            <a:headEnd type="none" w="sm" len="sm"/>
            <a:tailEnd type="oval" w="med" len="med"/>
          </a:ln>
        </p:spPr>
      </p:cxnSp>
      <p:sp>
        <p:nvSpPr>
          <p:cNvPr id="614" name="Google Shape;614;p27"/>
          <p:cNvSpPr/>
          <p:nvPr/>
        </p:nvSpPr>
        <p:spPr>
          <a:xfrm>
            <a:off x="339323" y="3415250"/>
            <a:ext cx="4403698" cy="165781"/>
          </a:xfrm>
          <a:prstGeom prst="rect">
            <a:avLst/>
          </a:prstGeom>
          <a:solidFill>
            <a:schemeClr val="accent4"/>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1">
              <a:solidFill>
                <a:schemeClr val="lt1"/>
              </a:solidFill>
              <a:latin typeface="Calibri"/>
              <a:ea typeface="Calibri"/>
              <a:cs typeface="Calibri"/>
              <a:sym typeface="Calibri"/>
            </a:endParaRPr>
          </a:p>
        </p:txBody>
      </p:sp>
      <p:cxnSp>
        <p:nvCxnSpPr>
          <p:cNvPr id="615" name="Google Shape;615;p27"/>
          <p:cNvCxnSpPr/>
          <p:nvPr/>
        </p:nvCxnSpPr>
        <p:spPr>
          <a:xfrm rot="10800000">
            <a:off x="5542456" y="2535544"/>
            <a:ext cx="0" cy="1167278"/>
          </a:xfrm>
          <a:prstGeom prst="straightConnector1">
            <a:avLst/>
          </a:prstGeom>
          <a:noFill/>
          <a:ln w="25400" cap="flat" cmpd="sng">
            <a:solidFill>
              <a:schemeClr val="accent1"/>
            </a:solidFill>
            <a:prstDash val="dot"/>
            <a:miter lim="800000"/>
            <a:headEnd type="none" w="sm" len="sm"/>
            <a:tailEnd type="oval" w="med" len="med"/>
          </a:ln>
        </p:spPr>
      </p:cxnSp>
      <p:sp>
        <p:nvSpPr>
          <p:cNvPr id="616" name="Google Shape;616;p27"/>
          <p:cNvSpPr/>
          <p:nvPr/>
        </p:nvSpPr>
        <p:spPr>
          <a:xfrm>
            <a:off x="3737275" y="3621525"/>
            <a:ext cx="1005746" cy="308781"/>
          </a:xfrm>
          <a:prstGeom prst="rect">
            <a:avLst/>
          </a:prstGeom>
          <a:solidFill>
            <a:schemeClr val="accen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1400" b="1">
                <a:solidFill>
                  <a:schemeClr val="lt1"/>
                </a:solidFill>
                <a:latin typeface="Calibri"/>
                <a:ea typeface="Calibri"/>
                <a:cs typeface="Calibri"/>
                <a:sym typeface="Calibri"/>
              </a:rPr>
              <a:t>January</a:t>
            </a:r>
            <a:endParaRPr sz="1400" b="1">
              <a:solidFill>
                <a:schemeClr val="lt1"/>
              </a:solidFill>
              <a:latin typeface="Calibri"/>
              <a:ea typeface="Calibri"/>
              <a:cs typeface="Calibri"/>
              <a:sym typeface="Calibri"/>
            </a:endParaRPr>
          </a:p>
        </p:txBody>
      </p:sp>
      <p:sp>
        <p:nvSpPr>
          <p:cNvPr id="617" name="Google Shape;617;p27"/>
          <p:cNvSpPr/>
          <p:nvPr/>
        </p:nvSpPr>
        <p:spPr>
          <a:xfrm>
            <a:off x="6528139" y="3635527"/>
            <a:ext cx="1695856" cy="294779"/>
          </a:xfrm>
          <a:prstGeom prst="rect">
            <a:avLst/>
          </a:prstGeom>
          <a:solidFill>
            <a:schemeClr val="accent4"/>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d-ID" sz="1400" b="1">
                <a:solidFill>
                  <a:schemeClr val="lt1"/>
                </a:solidFill>
                <a:latin typeface="Calibri"/>
                <a:ea typeface="Calibri"/>
                <a:cs typeface="Calibri"/>
                <a:sym typeface="Calibri"/>
              </a:rPr>
              <a:t>March</a:t>
            </a:r>
            <a:endParaRPr sz="14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79"/>
                                        </p:tgtEl>
                                        <p:attrNameLst>
                                          <p:attrName>style.visibility</p:attrName>
                                        </p:attrNameLst>
                                      </p:cBhvr>
                                      <p:to>
                                        <p:strVal val="visible"/>
                                      </p:to>
                                    </p:set>
                                    <p:anim calcmode="lin" valueType="num">
                                      <p:cBhvr additive="base">
                                        <p:cTn id="7" dur="250"/>
                                        <p:tgtEl>
                                          <p:spTgt spid="579"/>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400"/>
                                  </p:stCondLst>
                                  <p:childTnLst>
                                    <p:set>
                                      <p:cBhvr>
                                        <p:cTn id="9" dur="1" fill="hold">
                                          <p:stCondLst>
                                            <p:cond delay="0"/>
                                          </p:stCondLst>
                                        </p:cTn>
                                        <p:tgtEl>
                                          <p:spTgt spid="585"/>
                                        </p:tgtEl>
                                        <p:attrNameLst>
                                          <p:attrName>style.visibility</p:attrName>
                                        </p:attrNameLst>
                                      </p:cBhvr>
                                      <p:to>
                                        <p:strVal val="visible"/>
                                      </p:to>
                                    </p:set>
                                    <p:anim calcmode="lin" valueType="num">
                                      <p:cBhvr additive="base">
                                        <p:cTn id="10" dur="250"/>
                                        <p:tgtEl>
                                          <p:spTgt spid="585"/>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700"/>
                                  </p:stCondLst>
                                  <p:childTnLst>
                                    <p:set>
                                      <p:cBhvr>
                                        <p:cTn id="12" dur="1" fill="hold">
                                          <p:stCondLst>
                                            <p:cond delay="0"/>
                                          </p:stCondLst>
                                        </p:cTn>
                                        <p:tgtEl>
                                          <p:spTgt spid="586"/>
                                        </p:tgtEl>
                                        <p:attrNameLst>
                                          <p:attrName>style.visibility</p:attrName>
                                        </p:attrNameLst>
                                      </p:cBhvr>
                                      <p:to>
                                        <p:strVal val="visible"/>
                                      </p:to>
                                    </p:set>
                                    <p:anim calcmode="lin" valueType="num">
                                      <p:cBhvr additive="base">
                                        <p:cTn id="13" dur="250"/>
                                        <p:tgtEl>
                                          <p:spTgt spid="586"/>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900"/>
                                  </p:stCondLst>
                                  <p:childTnLst>
                                    <p:set>
                                      <p:cBhvr>
                                        <p:cTn id="15" dur="1" fill="hold">
                                          <p:stCondLst>
                                            <p:cond delay="0"/>
                                          </p:stCondLst>
                                        </p:cTn>
                                        <p:tgtEl>
                                          <p:spTgt spid="588"/>
                                        </p:tgtEl>
                                        <p:attrNameLst>
                                          <p:attrName>style.visibility</p:attrName>
                                        </p:attrNameLst>
                                      </p:cBhvr>
                                      <p:to>
                                        <p:strVal val="visible"/>
                                      </p:to>
                                    </p:set>
                                    <p:anim calcmode="lin" valueType="num">
                                      <p:cBhvr additive="base">
                                        <p:cTn id="16" dur="250"/>
                                        <p:tgtEl>
                                          <p:spTgt spid="588"/>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1300"/>
                                  </p:stCondLst>
                                  <p:childTnLst>
                                    <p:set>
                                      <p:cBhvr>
                                        <p:cTn id="18" dur="1" fill="hold">
                                          <p:stCondLst>
                                            <p:cond delay="0"/>
                                          </p:stCondLst>
                                        </p:cTn>
                                        <p:tgtEl>
                                          <p:spTgt spid="587"/>
                                        </p:tgtEl>
                                        <p:attrNameLst>
                                          <p:attrName>style.visibility</p:attrName>
                                        </p:attrNameLst>
                                      </p:cBhvr>
                                      <p:to>
                                        <p:strVal val="visible"/>
                                      </p:to>
                                    </p:set>
                                    <p:animEffect transition="in" filter="fade">
                                      <p:cBhvr>
                                        <p:cTn id="19" dur="250"/>
                                        <p:tgtEl>
                                          <p:spTgt spid="587"/>
                                        </p:tgtEl>
                                      </p:cBhvr>
                                    </p:animEffect>
                                  </p:childTnLst>
                                </p:cTn>
                              </p:par>
                              <p:par>
                                <p:cTn id="20" presetID="10" presetClass="entr" presetSubtype="0" fill="hold" nodeType="withEffect">
                                  <p:stCondLst>
                                    <p:cond delay="1500"/>
                                  </p:stCondLst>
                                  <p:childTnLst>
                                    <p:set>
                                      <p:cBhvr>
                                        <p:cTn id="21" dur="1" fill="hold">
                                          <p:stCondLst>
                                            <p:cond delay="0"/>
                                          </p:stCondLst>
                                        </p:cTn>
                                        <p:tgtEl>
                                          <p:spTgt spid="578"/>
                                        </p:tgtEl>
                                        <p:attrNameLst>
                                          <p:attrName>style.visibility</p:attrName>
                                        </p:attrNameLst>
                                      </p:cBhvr>
                                      <p:to>
                                        <p:strVal val="visible"/>
                                      </p:to>
                                    </p:set>
                                    <p:animEffect transition="in" filter="fade">
                                      <p:cBhvr>
                                        <p:cTn id="22" dur="250"/>
                                        <p:tgtEl>
                                          <p:spTgt spid="578"/>
                                        </p:tgtEl>
                                      </p:cBhvr>
                                    </p:animEffect>
                                  </p:childTnLst>
                                </p:cTn>
                              </p:par>
                              <p:par>
                                <p:cTn id="23" presetID="10" presetClass="entr" presetSubtype="0" fill="hold" nodeType="withEffect">
                                  <p:stCondLst>
                                    <p:cond delay="1900"/>
                                  </p:stCondLst>
                                  <p:childTnLst>
                                    <p:set>
                                      <p:cBhvr>
                                        <p:cTn id="24" dur="1" fill="hold">
                                          <p:stCondLst>
                                            <p:cond delay="0"/>
                                          </p:stCondLst>
                                        </p:cTn>
                                        <p:tgtEl>
                                          <p:spTgt spid="591"/>
                                        </p:tgtEl>
                                        <p:attrNameLst>
                                          <p:attrName>style.visibility</p:attrName>
                                        </p:attrNameLst>
                                      </p:cBhvr>
                                      <p:to>
                                        <p:strVal val="visible"/>
                                      </p:to>
                                    </p:set>
                                    <p:animEffect transition="in" filter="fade">
                                      <p:cBhvr>
                                        <p:cTn id="25" dur="250"/>
                                        <p:tgtEl>
                                          <p:spTgt spid="591"/>
                                        </p:tgtEl>
                                      </p:cBhvr>
                                    </p:animEffect>
                                  </p:childTnLst>
                                </p:cTn>
                              </p:par>
                              <p:par>
                                <p:cTn id="26" presetID="10" presetClass="entr" presetSubtype="0" fill="hold" nodeType="withEffect">
                                  <p:stCondLst>
                                    <p:cond delay="2200"/>
                                  </p:stCondLst>
                                  <p:childTnLst>
                                    <p:set>
                                      <p:cBhvr>
                                        <p:cTn id="27" dur="1" fill="hold">
                                          <p:stCondLst>
                                            <p:cond delay="0"/>
                                          </p:stCondLst>
                                        </p:cTn>
                                        <p:tgtEl>
                                          <p:spTgt spid="590"/>
                                        </p:tgtEl>
                                        <p:attrNameLst>
                                          <p:attrName>style.visibility</p:attrName>
                                        </p:attrNameLst>
                                      </p:cBhvr>
                                      <p:to>
                                        <p:strVal val="visible"/>
                                      </p:to>
                                    </p:set>
                                    <p:animEffect transition="in" filter="fade">
                                      <p:cBhvr>
                                        <p:cTn id="28" dur="250"/>
                                        <p:tgtEl>
                                          <p:spTgt spid="590"/>
                                        </p:tgtEl>
                                      </p:cBhvr>
                                    </p:animEffect>
                                  </p:childTnLst>
                                </p:cTn>
                              </p:par>
                              <p:par>
                                <p:cTn id="29" presetID="10" presetClass="entr" presetSubtype="0" fill="hold" nodeType="withEffect">
                                  <p:stCondLst>
                                    <p:cond delay="2500"/>
                                  </p:stCondLst>
                                  <p:childTnLst>
                                    <p:set>
                                      <p:cBhvr>
                                        <p:cTn id="30" dur="1" fill="hold">
                                          <p:stCondLst>
                                            <p:cond delay="0"/>
                                          </p:stCondLst>
                                        </p:cTn>
                                        <p:tgtEl>
                                          <p:spTgt spid="589"/>
                                        </p:tgtEl>
                                        <p:attrNameLst>
                                          <p:attrName>style.visibility</p:attrName>
                                        </p:attrNameLst>
                                      </p:cBhvr>
                                      <p:to>
                                        <p:strVal val="visible"/>
                                      </p:to>
                                    </p:set>
                                    <p:animEffect transition="in" filter="fade">
                                      <p:cBhvr>
                                        <p:cTn id="31" dur="250"/>
                                        <p:tgtEl>
                                          <p:spTgt spid="589"/>
                                        </p:tgtEl>
                                      </p:cBhvr>
                                    </p:animEffect>
                                  </p:childTnLst>
                                </p:cTn>
                              </p:par>
                              <p:par>
                                <p:cTn id="32" presetID="10" presetClass="entr" presetSubtype="0" fill="hold" nodeType="withEffect">
                                  <p:stCondLst>
                                    <p:cond delay="2700"/>
                                  </p:stCondLst>
                                  <p:childTnLst>
                                    <p:set>
                                      <p:cBhvr>
                                        <p:cTn id="33" dur="1" fill="hold">
                                          <p:stCondLst>
                                            <p:cond delay="0"/>
                                          </p:stCondLst>
                                        </p:cTn>
                                        <p:tgtEl>
                                          <p:spTgt spid="592"/>
                                        </p:tgtEl>
                                        <p:attrNameLst>
                                          <p:attrName>style.visibility</p:attrName>
                                        </p:attrNameLst>
                                      </p:cBhvr>
                                      <p:to>
                                        <p:strVal val="visible"/>
                                      </p:to>
                                    </p:set>
                                    <p:animEffect transition="in" filter="fade">
                                      <p:cBhvr>
                                        <p:cTn id="34" dur="250"/>
                                        <p:tgtEl>
                                          <p:spTgt spid="592"/>
                                        </p:tgtEl>
                                      </p:cBhvr>
                                    </p:animEffect>
                                  </p:childTnLst>
                                </p:cTn>
                              </p:par>
                              <p:par>
                                <p:cTn id="35" presetID="10" presetClass="entr" presetSubtype="0" fill="hold" nodeType="withEffect">
                                  <p:stCondLst>
                                    <p:cond delay="3000"/>
                                  </p:stCondLst>
                                  <p:childTnLst>
                                    <p:set>
                                      <p:cBhvr>
                                        <p:cTn id="36" dur="1" fill="hold">
                                          <p:stCondLst>
                                            <p:cond delay="0"/>
                                          </p:stCondLst>
                                        </p:cTn>
                                        <p:tgtEl>
                                          <p:spTgt spid="593"/>
                                        </p:tgtEl>
                                        <p:attrNameLst>
                                          <p:attrName>style.visibility</p:attrName>
                                        </p:attrNameLst>
                                      </p:cBhvr>
                                      <p:to>
                                        <p:strVal val="visible"/>
                                      </p:to>
                                    </p:set>
                                    <p:animEffect transition="in" filter="fade">
                                      <p:cBhvr>
                                        <p:cTn id="37" dur="1250"/>
                                        <p:tgtEl>
                                          <p:spTgt spid="593"/>
                                        </p:tgtEl>
                                      </p:cBhvr>
                                    </p:animEffect>
                                  </p:childTnLst>
                                </p:cTn>
                              </p:par>
                              <p:par>
                                <p:cTn id="38" presetID="2" presetClass="entr" presetSubtype="4" fill="hold" nodeType="withEffect">
                                  <p:stCondLst>
                                    <p:cond delay="1800"/>
                                  </p:stCondLst>
                                  <p:childTnLst>
                                    <p:set>
                                      <p:cBhvr>
                                        <p:cTn id="39" dur="1" fill="hold">
                                          <p:stCondLst>
                                            <p:cond delay="0"/>
                                          </p:stCondLst>
                                        </p:cTn>
                                        <p:tgtEl>
                                          <p:spTgt spid="582"/>
                                        </p:tgtEl>
                                        <p:attrNameLst>
                                          <p:attrName>style.visibility</p:attrName>
                                        </p:attrNameLst>
                                      </p:cBhvr>
                                      <p:to>
                                        <p:strVal val="visible"/>
                                      </p:to>
                                    </p:set>
                                    <p:anim calcmode="lin" valueType="num">
                                      <p:cBhvr additive="base">
                                        <p:cTn id="40" dur="250"/>
                                        <p:tgtEl>
                                          <p:spTgt spid="582"/>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3000"/>
                                  </p:stCondLst>
                                  <p:childTnLst>
                                    <p:set>
                                      <p:cBhvr>
                                        <p:cTn id="42" dur="1" fill="hold">
                                          <p:stCondLst>
                                            <p:cond delay="0"/>
                                          </p:stCondLst>
                                        </p:cTn>
                                        <p:tgtEl>
                                          <p:spTgt spid="580"/>
                                        </p:tgtEl>
                                        <p:attrNameLst>
                                          <p:attrName>style.visibility</p:attrName>
                                        </p:attrNameLst>
                                      </p:cBhvr>
                                      <p:to>
                                        <p:strVal val="visible"/>
                                      </p:to>
                                    </p:set>
                                    <p:animEffect transition="in" filter="fade">
                                      <p:cBhvr>
                                        <p:cTn id="43" dur="250"/>
                                        <p:tgtEl>
                                          <p:spTgt spid="580"/>
                                        </p:tgtEl>
                                      </p:cBhvr>
                                    </p:animEffect>
                                  </p:childTnLst>
                                </p:cTn>
                              </p:par>
                              <p:par>
                                <p:cTn id="44" presetID="10" presetClass="entr" presetSubtype="0" fill="hold" nodeType="withEffect">
                                  <p:stCondLst>
                                    <p:cond delay="3250"/>
                                  </p:stCondLst>
                                  <p:childTnLst>
                                    <p:set>
                                      <p:cBhvr>
                                        <p:cTn id="45" dur="1" fill="hold">
                                          <p:stCondLst>
                                            <p:cond delay="0"/>
                                          </p:stCondLst>
                                        </p:cTn>
                                        <p:tgtEl>
                                          <p:spTgt spid="581"/>
                                        </p:tgtEl>
                                        <p:attrNameLst>
                                          <p:attrName>style.visibility</p:attrName>
                                        </p:attrNameLst>
                                      </p:cBhvr>
                                      <p:to>
                                        <p:strVal val="visible"/>
                                      </p:to>
                                    </p:set>
                                    <p:animEffect transition="in" filter="fade">
                                      <p:cBhvr>
                                        <p:cTn id="46" dur="250"/>
                                        <p:tgtEl>
                                          <p:spTgt spid="581"/>
                                        </p:tgtEl>
                                      </p:cBhvr>
                                    </p:animEffect>
                                  </p:childTnLst>
                                </p:cTn>
                              </p:par>
                              <p:par>
                                <p:cTn id="47" presetID="10" presetClass="entr" presetSubtype="0" fill="hold" nodeType="withEffect">
                                  <p:stCondLst>
                                    <p:cond delay="3250"/>
                                  </p:stCondLst>
                                  <p:childTnLst>
                                    <p:set>
                                      <p:cBhvr>
                                        <p:cTn id="48" dur="1" fill="hold">
                                          <p:stCondLst>
                                            <p:cond delay="0"/>
                                          </p:stCondLst>
                                        </p:cTn>
                                        <p:tgtEl>
                                          <p:spTgt spid="599"/>
                                        </p:tgtEl>
                                        <p:attrNameLst>
                                          <p:attrName>style.visibility</p:attrName>
                                        </p:attrNameLst>
                                      </p:cBhvr>
                                      <p:to>
                                        <p:strVal val="visible"/>
                                      </p:to>
                                    </p:set>
                                    <p:animEffect transition="in" filter="fade">
                                      <p:cBhvr>
                                        <p:cTn id="49" dur="250"/>
                                        <p:tgtEl>
                                          <p:spTgt spid="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28"/>
          <p:cNvPicPr preferRelativeResize="0"/>
          <p:nvPr/>
        </p:nvPicPr>
        <p:blipFill rotWithShape="1">
          <a:blip r:embed="rId3">
            <a:alphaModFix/>
          </a:blip>
          <a:srcRect/>
          <a:stretch/>
        </p:blipFill>
        <p:spPr>
          <a:xfrm>
            <a:off x="-14287" y="-30917"/>
            <a:ext cx="12391344" cy="6970131"/>
          </a:xfrm>
          <a:prstGeom prst="rect">
            <a:avLst/>
          </a:prstGeom>
          <a:noFill/>
          <a:ln>
            <a:noFill/>
          </a:ln>
        </p:spPr>
      </p:pic>
      <p:sp>
        <p:nvSpPr>
          <p:cNvPr id="623" name="Google Shape;623;p28"/>
          <p:cNvSpPr/>
          <p:nvPr/>
        </p:nvSpPr>
        <p:spPr>
          <a:xfrm flipH="1">
            <a:off x="-2" y="-81642"/>
            <a:ext cx="12192002" cy="6947276"/>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24" name="Google Shape;624;p28"/>
          <p:cNvCxnSpPr/>
          <p:nvPr/>
        </p:nvCxnSpPr>
        <p:spPr>
          <a:xfrm flipH="1">
            <a:off x="373911" y="6483219"/>
            <a:ext cx="11481890" cy="2174"/>
          </a:xfrm>
          <a:prstGeom prst="straightConnector1">
            <a:avLst/>
          </a:prstGeom>
          <a:noFill/>
          <a:ln w="9525" cap="flat" cmpd="sng">
            <a:solidFill>
              <a:schemeClr val="lt1"/>
            </a:solidFill>
            <a:prstDash val="solid"/>
            <a:miter lim="800000"/>
            <a:headEnd type="none" w="sm" len="sm"/>
            <a:tailEnd type="none" w="sm" len="sm"/>
          </a:ln>
        </p:spPr>
      </p:cxnSp>
      <p:sp>
        <p:nvSpPr>
          <p:cNvPr id="625" name="Google Shape;625;p28"/>
          <p:cNvSpPr/>
          <p:nvPr/>
        </p:nvSpPr>
        <p:spPr>
          <a:xfrm flipH="1">
            <a:off x="5727242" y="4074149"/>
            <a:ext cx="6464758" cy="2783851"/>
          </a:xfrm>
          <a:custGeom>
            <a:avLst/>
            <a:gdLst/>
            <a:ahLst/>
            <a:cxnLst/>
            <a:rect l="l" t="t" r="r" b="b"/>
            <a:pathLst>
              <a:path w="4842992" h="1275079" extrusionOk="0">
                <a:moveTo>
                  <a:pt x="0" y="17725"/>
                </a:moveTo>
                <a:lnTo>
                  <a:pt x="4842992" y="0"/>
                </a:lnTo>
                <a:lnTo>
                  <a:pt x="2968657" y="1275079"/>
                </a:lnTo>
                <a:lnTo>
                  <a:pt x="0" y="1271368"/>
                </a:lnTo>
                <a:lnTo>
                  <a:pt x="0" y="17725"/>
                </a:lnTo>
                <a:close/>
              </a:path>
            </a:pathLst>
          </a:custGeom>
          <a:gradFill>
            <a:gsLst>
              <a:gs pos="0">
                <a:srgbClr val="000000">
                  <a:alpha val="68627"/>
                </a:srgbClr>
              </a:gs>
              <a:gs pos="23000">
                <a:srgbClr val="142628"/>
              </a:gs>
              <a:gs pos="100000">
                <a:srgbClr val="142628"/>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26" name="Google Shape;626;p28"/>
          <p:cNvCxnSpPr/>
          <p:nvPr/>
        </p:nvCxnSpPr>
        <p:spPr>
          <a:xfrm>
            <a:off x="359516" y="4128632"/>
            <a:ext cx="18009" cy="2354587"/>
          </a:xfrm>
          <a:prstGeom prst="straightConnector1">
            <a:avLst/>
          </a:prstGeom>
          <a:noFill/>
          <a:ln w="9525" cap="flat" cmpd="sng">
            <a:solidFill>
              <a:schemeClr val="lt1"/>
            </a:solidFill>
            <a:prstDash val="solid"/>
            <a:miter lim="800000"/>
            <a:headEnd type="none" w="sm" len="sm"/>
            <a:tailEnd type="none" w="sm" len="sm"/>
          </a:ln>
        </p:spPr>
      </p:cxnSp>
      <p:cxnSp>
        <p:nvCxnSpPr>
          <p:cNvPr id="627" name="Google Shape;627;p28"/>
          <p:cNvCxnSpPr/>
          <p:nvPr/>
        </p:nvCxnSpPr>
        <p:spPr>
          <a:xfrm>
            <a:off x="350510" y="259017"/>
            <a:ext cx="0" cy="897986"/>
          </a:xfrm>
          <a:prstGeom prst="straightConnector1">
            <a:avLst/>
          </a:prstGeom>
          <a:noFill/>
          <a:ln w="9525" cap="flat" cmpd="sng">
            <a:solidFill>
              <a:schemeClr val="lt1"/>
            </a:solidFill>
            <a:prstDash val="solid"/>
            <a:miter lim="800000"/>
            <a:headEnd type="none" w="sm" len="sm"/>
            <a:tailEnd type="none" w="sm" len="sm"/>
          </a:ln>
        </p:spPr>
      </p:cxnSp>
      <p:cxnSp>
        <p:nvCxnSpPr>
          <p:cNvPr id="628" name="Google Shape;628;p28"/>
          <p:cNvCxnSpPr/>
          <p:nvPr/>
        </p:nvCxnSpPr>
        <p:spPr>
          <a:xfrm flipH="1">
            <a:off x="350509" y="267842"/>
            <a:ext cx="11481890" cy="2174"/>
          </a:xfrm>
          <a:prstGeom prst="straightConnector1">
            <a:avLst/>
          </a:prstGeom>
          <a:noFill/>
          <a:ln w="9525" cap="flat" cmpd="sng">
            <a:solidFill>
              <a:schemeClr val="lt1"/>
            </a:solidFill>
            <a:prstDash val="solid"/>
            <a:miter lim="800000"/>
            <a:headEnd type="none" w="sm" len="sm"/>
            <a:tailEnd type="none" w="sm" len="sm"/>
          </a:ln>
        </p:spPr>
      </p:cxnSp>
      <p:sp>
        <p:nvSpPr>
          <p:cNvPr id="629" name="Google Shape;629;p28"/>
          <p:cNvSpPr/>
          <p:nvPr/>
        </p:nvSpPr>
        <p:spPr>
          <a:xfrm flipH="1">
            <a:off x="6989469" y="-14288"/>
            <a:ext cx="5224735" cy="6883052"/>
          </a:xfrm>
          <a:custGeom>
            <a:avLst/>
            <a:gdLst/>
            <a:ahLst/>
            <a:cxnLst/>
            <a:rect l="l" t="t" r="r" b="b"/>
            <a:pathLst>
              <a:path w="4078148" h="6883052" extrusionOk="0">
                <a:moveTo>
                  <a:pt x="0" y="0"/>
                </a:moveTo>
                <a:lnTo>
                  <a:pt x="3097186" y="0"/>
                </a:lnTo>
                <a:lnTo>
                  <a:pt x="4078148" y="4140040"/>
                </a:lnTo>
                <a:lnTo>
                  <a:pt x="3091526" y="6883052"/>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28"/>
          <p:cNvSpPr/>
          <p:nvPr/>
        </p:nvSpPr>
        <p:spPr>
          <a:xfrm rot="10800000">
            <a:off x="5749444" y="1980517"/>
            <a:ext cx="6442555" cy="2148113"/>
          </a:xfrm>
          <a:custGeom>
            <a:avLst/>
            <a:gdLst/>
            <a:ahLst/>
            <a:cxnLst/>
            <a:rect l="l" t="t" r="r" b="b"/>
            <a:pathLst>
              <a:path w="5531518" h="1714500" extrusionOk="0">
                <a:moveTo>
                  <a:pt x="0" y="0"/>
                </a:moveTo>
                <a:lnTo>
                  <a:pt x="5531518" y="10136"/>
                </a:lnTo>
                <a:lnTo>
                  <a:pt x="4463709" y="1714500"/>
                </a:lnTo>
                <a:lnTo>
                  <a:pt x="0" y="1714500"/>
                </a:lnTo>
                <a:lnTo>
                  <a:pt x="0" y="0"/>
                </a:lnTo>
                <a:close/>
              </a:path>
            </a:pathLst>
          </a:custGeom>
          <a:gradFill>
            <a:gsLst>
              <a:gs pos="0">
                <a:srgbClr val="142628">
                  <a:alpha val="90980"/>
                </a:srgbClr>
              </a:gs>
              <a:gs pos="50000">
                <a:srgbClr val="103F45"/>
              </a:gs>
              <a:gs pos="100000">
                <a:srgbClr val="142628"/>
              </a:gs>
            </a:gsLst>
            <a:lin ang="10800000"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28"/>
          <p:cNvSpPr txBox="1"/>
          <p:nvPr/>
        </p:nvSpPr>
        <p:spPr>
          <a:xfrm>
            <a:off x="8026036" y="2123065"/>
            <a:ext cx="2645155"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GET IN</a:t>
            </a:r>
            <a:endParaRPr/>
          </a:p>
        </p:txBody>
      </p:sp>
      <p:cxnSp>
        <p:nvCxnSpPr>
          <p:cNvPr id="632" name="Google Shape;632;p28"/>
          <p:cNvCxnSpPr/>
          <p:nvPr/>
        </p:nvCxnSpPr>
        <p:spPr>
          <a:xfrm rot="10800000" flipH="1">
            <a:off x="8218307" y="3104679"/>
            <a:ext cx="1155358" cy="5495"/>
          </a:xfrm>
          <a:prstGeom prst="straightConnector1">
            <a:avLst/>
          </a:prstGeom>
          <a:noFill/>
          <a:ln w="57150" cap="flat" cmpd="sng">
            <a:solidFill>
              <a:srgbClr val="BD8E34"/>
            </a:solidFill>
            <a:prstDash val="solid"/>
            <a:miter lim="800000"/>
            <a:headEnd type="none" w="sm" len="sm"/>
            <a:tailEnd type="none" w="sm" len="sm"/>
          </a:ln>
        </p:spPr>
      </p:cxnSp>
      <p:sp>
        <p:nvSpPr>
          <p:cNvPr id="633" name="Google Shape;633;p28"/>
          <p:cNvSpPr txBox="1"/>
          <p:nvPr/>
        </p:nvSpPr>
        <p:spPr>
          <a:xfrm>
            <a:off x="9395869" y="2888569"/>
            <a:ext cx="174423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TOUCH</a:t>
            </a:r>
            <a:endParaRPr/>
          </a:p>
        </p:txBody>
      </p:sp>
      <p:cxnSp>
        <p:nvCxnSpPr>
          <p:cNvPr id="634" name="Google Shape;634;p28"/>
          <p:cNvCxnSpPr/>
          <p:nvPr/>
        </p:nvCxnSpPr>
        <p:spPr>
          <a:xfrm>
            <a:off x="11942164" y="5952866"/>
            <a:ext cx="0" cy="410042"/>
          </a:xfrm>
          <a:prstGeom prst="straightConnector1">
            <a:avLst/>
          </a:prstGeom>
          <a:noFill/>
          <a:ln w="57150" cap="flat" cmpd="sng">
            <a:solidFill>
              <a:srgbClr val="BD8E34"/>
            </a:solidFill>
            <a:prstDash val="solid"/>
            <a:miter lim="800000"/>
            <a:headEnd type="none" w="sm" len="sm"/>
            <a:tailEnd type="none" w="sm" len="sm"/>
          </a:ln>
        </p:spPr>
      </p:cxnSp>
      <p:cxnSp>
        <p:nvCxnSpPr>
          <p:cNvPr id="635" name="Google Shape;635;p28"/>
          <p:cNvCxnSpPr/>
          <p:nvPr/>
        </p:nvCxnSpPr>
        <p:spPr>
          <a:xfrm rot="10800000">
            <a:off x="11077727" y="6341947"/>
            <a:ext cx="889837" cy="0"/>
          </a:xfrm>
          <a:prstGeom prst="straightConnector1">
            <a:avLst/>
          </a:prstGeom>
          <a:noFill/>
          <a:ln w="57150" cap="flat" cmpd="sng">
            <a:solidFill>
              <a:srgbClr val="BD8E34"/>
            </a:solidFill>
            <a:prstDash val="solid"/>
            <a:miter lim="800000"/>
            <a:headEnd type="none" w="sm" len="sm"/>
            <a:tailEnd type="none" w="sm" len="sm"/>
          </a:ln>
        </p:spPr>
      </p:cxnSp>
      <p:sp>
        <p:nvSpPr>
          <p:cNvPr id="636" name="Google Shape;636;p28"/>
          <p:cNvSpPr/>
          <p:nvPr/>
        </p:nvSpPr>
        <p:spPr>
          <a:xfrm>
            <a:off x="11540842" y="4539963"/>
            <a:ext cx="274320" cy="274320"/>
          </a:xfrm>
          <a:custGeom>
            <a:avLst/>
            <a:gdLst/>
            <a:ahLst/>
            <a:cxnLst/>
            <a:rect l="l" t="t" r="r" b="b"/>
            <a:pathLst>
              <a:path w="3960000" h="3960000" extrusionOk="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dk1"/>
              </a:solidFill>
              <a:latin typeface="Calibri"/>
              <a:ea typeface="Calibri"/>
              <a:cs typeface="Calibri"/>
              <a:sym typeface="Calibri"/>
            </a:endParaRPr>
          </a:p>
        </p:txBody>
      </p:sp>
      <p:sp>
        <p:nvSpPr>
          <p:cNvPr id="637" name="Google Shape;637;p28"/>
          <p:cNvSpPr/>
          <p:nvPr/>
        </p:nvSpPr>
        <p:spPr>
          <a:xfrm>
            <a:off x="11540842" y="5535043"/>
            <a:ext cx="274320" cy="274320"/>
          </a:xfrm>
          <a:custGeom>
            <a:avLst/>
            <a:gdLst/>
            <a:ahLst/>
            <a:cxnLst/>
            <a:rect l="l" t="t" r="r" b="b"/>
            <a:pathLst>
              <a:path w="299575" h="297454" extrusionOk="0">
                <a:moveTo>
                  <a:pt x="249204" y="123541"/>
                </a:moveTo>
                <a:cubicBezTo>
                  <a:pt x="240190" y="123011"/>
                  <a:pt x="239659" y="128843"/>
                  <a:pt x="241250" y="136266"/>
                </a:cubicBezTo>
                <a:cubicBezTo>
                  <a:pt x="245492" y="158536"/>
                  <a:pt x="240720" y="179214"/>
                  <a:pt x="229055" y="198302"/>
                </a:cubicBezTo>
                <a:cubicBezTo>
                  <a:pt x="206255" y="234888"/>
                  <a:pt x="158536" y="250264"/>
                  <a:pt x="116648" y="234888"/>
                </a:cubicBezTo>
                <a:cubicBezTo>
                  <a:pt x="83774" y="222692"/>
                  <a:pt x="50901" y="185577"/>
                  <a:pt x="59914" y="135736"/>
                </a:cubicBezTo>
                <a:cubicBezTo>
                  <a:pt x="60444" y="132555"/>
                  <a:pt x="62565" y="127252"/>
                  <a:pt x="58324" y="125662"/>
                </a:cubicBezTo>
                <a:cubicBezTo>
                  <a:pt x="51431" y="122481"/>
                  <a:pt x="43477" y="123541"/>
                  <a:pt x="36585" y="125131"/>
                </a:cubicBezTo>
                <a:cubicBezTo>
                  <a:pt x="30222" y="126722"/>
                  <a:pt x="31813" y="133085"/>
                  <a:pt x="31813" y="137857"/>
                </a:cubicBezTo>
                <a:cubicBezTo>
                  <a:pt x="31813" y="174442"/>
                  <a:pt x="31813" y="210497"/>
                  <a:pt x="31813" y="247082"/>
                </a:cubicBezTo>
                <a:cubicBezTo>
                  <a:pt x="31813" y="262989"/>
                  <a:pt x="35524" y="266701"/>
                  <a:pt x="51961" y="266701"/>
                </a:cubicBezTo>
                <a:cubicBezTo>
                  <a:pt x="84835" y="266701"/>
                  <a:pt x="117178" y="266701"/>
                  <a:pt x="150052" y="266701"/>
                </a:cubicBezTo>
                <a:cubicBezTo>
                  <a:pt x="183456" y="266701"/>
                  <a:pt x="217390" y="266701"/>
                  <a:pt x="250794" y="266701"/>
                </a:cubicBezTo>
                <a:cubicBezTo>
                  <a:pt x="262459" y="266701"/>
                  <a:pt x="269352" y="261929"/>
                  <a:pt x="269352" y="250264"/>
                </a:cubicBezTo>
                <a:cubicBezTo>
                  <a:pt x="269352" y="211558"/>
                  <a:pt x="269352" y="173382"/>
                  <a:pt x="269352" y="134675"/>
                </a:cubicBezTo>
                <a:cubicBezTo>
                  <a:pt x="268822" y="126987"/>
                  <a:pt x="265773" y="124337"/>
                  <a:pt x="261863" y="123541"/>
                </a:cubicBezTo>
                <a:cubicBezTo>
                  <a:pt x="257952" y="122746"/>
                  <a:pt x="253180" y="123806"/>
                  <a:pt x="249204" y="123541"/>
                </a:cubicBezTo>
                <a:close/>
                <a:moveTo>
                  <a:pt x="151642" y="88016"/>
                </a:moveTo>
                <a:cubicBezTo>
                  <a:pt x="116648" y="87486"/>
                  <a:pt x="89076" y="113997"/>
                  <a:pt x="89076" y="147931"/>
                </a:cubicBezTo>
                <a:cubicBezTo>
                  <a:pt x="89076" y="180805"/>
                  <a:pt x="117178" y="208377"/>
                  <a:pt x="150582" y="208377"/>
                </a:cubicBezTo>
                <a:cubicBezTo>
                  <a:pt x="183986" y="208377"/>
                  <a:pt x="212088" y="181335"/>
                  <a:pt x="212088" y="148461"/>
                </a:cubicBezTo>
                <a:cubicBezTo>
                  <a:pt x="212088" y="115058"/>
                  <a:pt x="185577" y="88546"/>
                  <a:pt x="151642" y="88016"/>
                </a:cubicBezTo>
                <a:close/>
                <a:moveTo>
                  <a:pt x="234357" y="29162"/>
                </a:moveTo>
                <a:cubicBezTo>
                  <a:pt x="207846" y="29162"/>
                  <a:pt x="204135" y="32873"/>
                  <a:pt x="203605" y="60444"/>
                </a:cubicBezTo>
                <a:cubicBezTo>
                  <a:pt x="203605" y="90137"/>
                  <a:pt x="205195" y="92258"/>
                  <a:pt x="235948" y="92258"/>
                </a:cubicBezTo>
                <a:cubicBezTo>
                  <a:pt x="267762" y="92258"/>
                  <a:pt x="268822" y="91197"/>
                  <a:pt x="268822" y="59914"/>
                </a:cubicBezTo>
                <a:cubicBezTo>
                  <a:pt x="268822" y="57794"/>
                  <a:pt x="268822" y="55673"/>
                  <a:pt x="268822" y="53552"/>
                </a:cubicBezTo>
                <a:cubicBezTo>
                  <a:pt x="268822" y="35524"/>
                  <a:pt x="263519" y="29692"/>
                  <a:pt x="245492" y="29162"/>
                </a:cubicBezTo>
                <a:cubicBezTo>
                  <a:pt x="241781" y="29162"/>
                  <a:pt x="238069" y="29162"/>
                  <a:pt x="234357" y="29162"/>
                </a:cubicBezTo>
                <a:close/>
                <a:moveTo>
                  <a:pt x="41887" y="0"/>
                </a:moveTo>
                <a:cubicBezTo>
                  <a:pt x="113998" y="0"/>
                  <a:pt x="186108" y="0"/>
                  <a:pt x="258217" y="0"/>
                </a:cubicBezTo>
                <a:cubicBezTo>
                  <a:pt x="284728" y="0"/>
                  <a:pt x="299575" y="14846"/>
                  <a:pt x="299575" y="41887"/>
                </a:cubicBezTo>
                <a:cubicBezTo>
                  <a:pt x="299575" y="112937"/>
                  <a:pt x="299575" y="184517"/>
                  <a:pt x="299575" y="255567"/>
                </a:cubicBezTo>
                <a:cubicBezTo>
                  <a:pt x="299575" y="283138"/>
                  <a:pt x="285789" y="297454"/>
                  <a:pt x="257687" y="297454"/>
                </a:cubicBezTo>
                <a:cubicBezTo>
                  <a:pt x="221632" y="297454"/>
                  <a:pt x="185577" y="297454"/>
                  <a:pt x="149522" y="297454"/>
                </a:cubicBezTo>
                <a:cubicBezTo>
                  <a:pt x="113467" y="297454"/>
                  <a:pt x="77412" y="297454"/>
                  <a:pt x="41357" y="297454"/>
                </a:cubicBezTo>
                <a:cubicBezTo>
                  <a:pt x="14315" y="297454"/>
                  <a:pt x="0" y="283138"/>
                  <a:pt x="0" y="256096"/>
                </a:cubicBezTo>
                <a:cubicBezTo>
                  <a:pt x="0" y="184517"/>
                  <a:pt x="0" y="112937"/>
                  <a:pt x="0" y="41357"/>
                </a:cubicBezTo>
                <a:cubicBezTo>
                  <a:pt x="0" y="14315"/>
                  <a:pt x="14846" y="0"/>
                  <a:pt x="4188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28"/>
          <p:cNvSpPr/>
          <p:nvPr/>
        </p:nvSpPr>
        <p:spPr>
          <a:xfrm>
            <a:off x="11540842" y="5004056"/>
            <a:ext cx="274320" cy="274320"/>
          </a:xfrm>
          <a:custGeom>
            <a:avLst/>
            <a:gdLst/>
            <a:ahLst/>
            <a:cxnLst/>
            <a:rect l="l" t="t" r="r" b="b"/>
            <a:pathLst>
              <a:path w="3240001" h="3249575" extrusionOk="0">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639" name="Google Shape;639;p28"/>
          <p:cNvSpPr txBox="1"/>
          <p:nvPr/>
        </p:nvSpPr>
        <p:spPr>
          <a:xfrm>
            <a:off x="7214633" y="4507846"/>
            <a:ext cx="4250157" cy="3693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id-ID" sz="1800">
                <a:solidFill>
                  <a:schemeClr val="lt1"/>
                </a:solidFill>
                <a:latin typeface="Twentieth Century"/>
                <a:ea typeface="Twentieth Century"/>
                <a:cs typeface="Twentieth Century"/>
                <a:sym typeface="Twentieth Century"/>
              </a:rPr>
              <a:t>IEOM Chapter Sampoerna University</a:t>
            </a:r>
            <a:endParaRPr/>
          </a:p>
        </p:txBody>
      </p:sp>
      <p:sp>
        <p:nvSpPr>
          <p:cNvPr id="640" name="Google Shape;640;p28"/>
          <p:cNvSpPr txBox="1"/>
          <p:nvPr/>
        </p:nvSpPr>
        <p:spPr>
          <a:xfrm>
            <a:off x="10545059" y="5435401"/>
            <a:ext cx="11481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1800">
                <a:solidFill>
                  <a:schemeClr val="lt1"/>
                </a:solidFill>
                <a:latin typeface="Twentieth Century"/>
                <a:ea typeface="Twentieth Century"/>
                <a:cs typeface="Twentieth Century"/>
                <a:sym typeface="Twentieth Century"/>
              </a:rPr>
              <a:t>ieom.su</a:t>
            </a:r>
            <a:endParaRPr/>
          </a:p>
        </p:txBody>
      </p:sp>
      <p:sp>
        <p:nvSpPr>
          <p:cNvPr id="641" name="Google Shape;641;p28"/>
          <p:cNvSpPr txBox="1"/>
          <p:nvPr/>
        </p:nvSpPr>
        <p:spPr>
          <a:xfrm>
            <a:off x="7953092" y="5006084"/>
            <a:ext cx="3892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1800">
                <a:solidFill>
                  <a:schemeClr val="lt1"/>
                </a:solidFill>
                <a:latin typeface="Twentieth Century"/>
                <a:ea typeface="Twentieth Century"/>
                <a:cs typeface="Twentieth Century"/>
                <a:sym typeface="Twentieth Century"/>
              </a:rPr>
              <a:t>ieom@my.sampoernauniversity.ac.id</a:t>
            </a:r>
            <a:endParaRPr/>
          </a:p>
        </p:txBody>
      </p:sp>
      <p:pic>
        <p:nvPicPr>
          <p:cNvPr id="642" name="Google Shape;642;p28" descr="A close up of a sign&#10;&#10;Description automatically generated"/>
          <p:cNvPicPr preferRelativeResize="0"/>
          <p:nvPr/>
        </p:nvPicPr>
        <p:blipFill rotWithShape="1">
          <a:blip r:embed="rId4">
            <a:alphaModFix/>
          </a:blip>
          <a:srcRect/>
          <a:stretch/>
        </p:blipFill>
        <p:spPr>
          <a:xfrm>
            <a:off x="9813294" y="531374"/>
            <a:ext cx="884165" cy="884165"/>
          </a:xfrm>
          <a:prstGeom prst="rect">
            <a:avLst/>
          </a:prstGeom>
          <a:noFill/>
          <a:ln>
            <a:noFill/>
          </a:ln>
        </p:spPr>
      </p:pic>
      <p:grpSp>
        <p:nvGrpSpPr>
          <p:cNvPr id="643" name="Google Shape;643;p28"/>
          <p:cNvGrpSpPr/>
          <p:nvPr/>
        </p:nvGrpSpPr>
        <p:grpSpPr>
          <a:xfrm>
            <a:off x="9637366" y="1411508"/>
            <a:ext cx="1246533" cy="200055"/>
            <a:chOff x="1469455" y="1124167"/>
            <a:chExt cx="1045684" cy="200055"/>
          </a:xfrm>
        </p:grpSpPr>
        <p:sp>
          <p:nvSpPr>
            <p:cNvPr id="644" name="Google Shape;644;p28"/>
            <p:cNvSpPr/>
            <p:nvPr/>
          </p:nvSpPr>
          <p:spPr>
            <a:xfrm>
              <a:off x="1513092" y="1127663"/>
              <a:ext cx="933011" cy="195679"/>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5" name="Google Shape;645;p28"/>
            <p:cNvSpPr txBox="1"/>
            <p:nvPr/>
          </p:nvSpPr>
          <p:spPr>
            <a:xfrm>
              <a:off x="1469455" y="1124167"/>
              <a:ext cx="1045684" cy="2000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
        <p:nvSpPr>
          <p:cNvPr id="646" name="Google Shape;646;p28"/>
          <p:cNvSpPr/>
          <p:nvPr/>
        </p:nvSpPr>
        <p:spPr>
          <a:xfrm>
            <a:off x="344718" y="1927880"/>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28"/>
          <p:cNvSpPr/>
          <p:nvPr/>
        </p:nvSpPr>
        <p:spPr>
          <a:xfrm>
            <a:off x="344718" y="2431356"/>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8" name="Google Shape;648;p28"/>
          <p:cNvSpPr/>
          <p:nvPr/>
        </p:nvSpPr>
        <p:spPr>
          <a:xfrm>
            <a:off x="350509" y="2951866"/>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28"/>
          <p:cNvSpPr txBox="1"/>
          <p:nvPr/>
        </p:nvSpPr>
        <p:spPr>
          <a:xfrm>
            <a:off x="628000" y="5961775"/>
            <a:ext cx="4597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400" b="1">
                <a:solidFill>
                  <a:schemeClr val="lt1"/>
                </a:solidFill>
                <a:latin typeface="Twentieth Century"/>
                <a:ea typeface="Twentieth Century"/>
                <a:cs typeface="Twentieth Century"/>
                <a:sym typeface="Twentieth Century"/>
              </a:rPr>
              <a:t>WEBSITE: http://ieomsociety.org</a:t>
            </a: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29"/>
                                        </p:tgtEl>
                                        <p:attrNameLst>
                                          <p:attrName>style.visibility</p:attrName>
                                        </p:attrNameLst>
                                      </p:cBhvr>
                                      <p:to>
                                        <p:strVal val="visible"/>
                                      </p:to>
                                    </p:set>
                                    <p:anim calcmode="lin" valueType="num">
                                      <p:cBhvr additive="base">
                                        <p:cTn id="7" dur="250"/>
                                        <p:tgtEl>
                                          <p:spTgt spid="629"/>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200"/>
                                  </p:stCondLst>
                                  <p:childTnLst>
                                    <p:set>
                                      <p:cBhvr>
                                        <p:cTn id="9" dur="1" fill="hold">
                                          <p:stCondLst>
                                            <p:cond delay="0"/>
                                          </p:stCondLst>
                                        </p:cTn>
                                        <p:tgtEl>
                                          <p:spTgt spid="630"/>
                                        </p:tgtEl>
                                        <p:attrNameLst>
                                          <p:attrName>style.visibility</p:attrName>
                                        </p:attrNameLst>
                                      </p:cBhvr>
                                      <p:to>
                                        <p:strVal val="visible"/>
                                      </p:to>
                                    </p:set>
                                    <p:anim calcmode="lin" valueType="num">
                                      <p:cBhvr additive="base">
                                        <p:cTn id="10" dur="250"/>
                                        <p:tgtEl>
                                          <p:spTgt spid="630"/>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600"/>
                                  </p:stCondLst>
                                  <p:childTnLst>
                                    <p:set>
                                      <p:cBhvr>
                                        <p:cTn id="12" dur="1" fill="hold">
                                          <p:stCondLst>
                                            <p:cond delay="0"/>
                                          </p:stCondLst>
                                        </p:cTn>
                                        <p:tgtEl>
                                          <p:spTgt spid="631"/>
                                        </p:tgtEl>
                                        <p:attrNameLst>
                                          <p:attrName>style.visibility</p:attrName>
                                        </p:attrNameLst>
                                      </p:cBhvr>
                                      <p:to>
                                        <p:strVal val="visible"/>
                                      </p:to>
                                    </p:set>
                                    <p:anim calcmode="lin" valueType="num">
                                      <p:cBhvr additive="base">
                                        <p:cTn id="13" dur="250"/>
                                        <p:tgtEl>
                                          <p:spTgt spid="631"/>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900"/>
                                  </p:stCondLst>
                                  <p:childTnLst>
                                    <p:set>
                                      <p:cBhvr>
                                        <p:cTn id="15" dur="1" fill="hold">
                                          <p:stCondLst>
                                            <p:cond delay="0"/>
                                          </p:stCondLst>
                                        </p:cTn>
                                        <p:tgtEl>
                                          <p:spTgt spid="633"/>
                                        </p:tgtEl>
                                        <p:attrNameLst>
                                          <p:attrName>style.visibility</p:attrName>
                                        </p:attrNameLst>
                                      </p:cBhvr>
                                      <p:to>
                                        <p:strVal val="visible"/>
                                      </p:to>
                                    </p:set>
                                    <p:anim calcmode="lin" valueType="num">
                                      <p:cBhvr additive="base">
                                        <p:cTn id="16" dur="250"/>
                                        <p:tgtEl>
                                          <p:spTgt spid="633"/>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1100"/>
                                  </p:stCondLst>
                                  <p:childTnLst>
                                    <p:set>
                                      <p:cBhvr>
                                        <p:cTn id="18" dur="1" fill="hold">
                                          <p:stCondLst>
                                            <p:cond delay="0"/>
                                          </p:stCondLst>
                                        </p:cTn>
                                        <p:tgtEl>
                                          <p:spTgt spid="632"/>
                                        </p:tgtEl>
                                        <p:attrNameLst>
                                          <p:attrName>style.visibility</p:attrName>
                                        </p:attrNameLst>
                                      </p:cBhvr>
                                      <p:to>
                                        <p:strVal val="visible"/>
                                      </p:to>
                                    </p:set>
                                    <p:animEffect transition="in" filter="fade">
                                      <p:cBhvr>
                                        <p:cTn id="19" dur="250"/>
                                        <p:tgtEl>
                                          <p:spTgt spid="632"/>
                                        </p:tgtEl>
                                      </p:cBhvr>
                                    </p:animEffect>
                                  </p:childTnLst>
                                </p:cTn>
                              </p:par>
                              <p:par>
                                <p:cTn id="20" presetID="10" presetClass="entr" presetSubtype="0" fill="hold" nodeType="withEffect">
                                  <p:stCondLst>
                                    <p:cond delay="1300"/>
                                  </p:stCondLst>
                                  <p:childTnLst>
                                    <p:set>
                                      <p:cBhvr>
                                        <p:cTn id="21" dur="1" fill="hold">
                                          <p:stCondLst>
                                            <p:cond delay="0"/>
                                          </p:stCondLst>
                                        </p:cTn>
                                        <p:tgtEl>
                                          <p:spTgt spid="625"/>
                                        </p:tgtEl>
                                        <p:attrNameLst>
                                          <p:attrName>style.visibility</p:attrName>
                                        </p:attrNameLst>
                                      </p:cBhvr>
                                      <p:to>
                                        <p:strVal val="visible"/>
                                      </p:to>
                                    </p:set>
                                    <p:animEffect transition="in" filter="fade">
                                      <p:cBhvr>
                                        <p:cTn id="22" dur="250"/>
                                        <p:tgtEl>
                                          <p:spTgt spid="625"/>
                                        </p:tgtEl>
                                      </p:cBhvr>
                                    </p:animEffect>
                                  </p:childTnLst>
                                </p:cTn>
                              </p:par>
                              <p:par>
                                <p:cTn id="23" presetID="2" presetClass="entr" presetSubtype="2" fill="hold" nodeType="withEffect">
                                  <p:stCondLst>
                                    <p:cond delay="1300"/>
                                  </p:stCondLst>
                                  <p:childTnLst>
                                    <p:set>
                                      <p:cBhvr>
                                        <p:cTn id="24" dur="1" fill="hold">
                                          <p:stCondLst>
                                            <p:cond delay="0"/>
                                          </p:stCondLst>
                                        </p:cTn>
                                        <p:tgtEl>
                                          <p:spTgt spid="636"/>
                                        </p:tgtEl>
                                        <p:attrNameLst>
                                          <p:attrName>style.visibility</p:attrName>
                                        </p:attrNameLst>
                                      </p:cBhvr>
                                      <p:to>
                                        <p:strVal val="visible"/>
                                      </p:to>
                                    </p:set>
                                    <p:anim calcmode="lin" valueType="num">
                                      <p:cBhvr additive="base">
                                        <p:cTn id="25" dur="250"/>
                                        <p:tgtEl>
                                          <p:spTgt spid="636"/>
                                        </p:tgtEl>
                                        <p:attrNameLst>
                                          <p:attrName>ppt_x</p:attrName>
                                        </p:attrNameLst>
                                      </p:cBhvr>
                                      <p:tavLst>
                                        <p:tav tm="0">
                                          <p:val>
                                            <p:strVal val="#ppt_x+1"/>
                                          </p:val>
                                        </p:tav>
                                        <p:tav tm="100000">
                                          <p:val>
                                            <p:strVal val="#ppt_x"/>
                                          </p:val>
                                        </p:tav>
                                      </p:tavLst>
                                    </p:anim>
                                  </p:childTnLst>
                                </p:cTn>
                              </p:par>
                              <p:par>
                                <p:cTn id="26" presetID="2" presetClass="entr" presetSubtype="2" fill="hold" nodeType="withEffect">
                                  <p:stCondLst>
                                    <p:cond delay="1800"/>
                                  </p:stCondLst>
                                  <p:childTnLst>
                                    <p:set>
                                      <p:cBhvr>
                                        <p:cTn id="27" dur="1" fill="hold">
                                          <p:stCondLst>
                                            <p:cond delay="0"/>
                                          </p:stCondLst>
                                        </p:cTn>
                                        <p:tgtEl>
                                          <p:spTgt spid="639"/>
                                        </p:tgtEl>
                                        <p:attrNameLst>
                                          <p:attrName>style.visibility</p:attrName>
                                        </p:attrNameLst>
                                      </p:cBhvr>
                                      <p:to>
                                        <p:strVal val="visible"/>
                                      </p:to>
                                    </p:set>
                                    <p:anim calcmode="lin" valueType="num">
                                      <p:cBhvr additive="base">
                                        <p:cTn id="28" dur="250"/>
                                        <p:tgtEl>
                                          <p:spTgt spid="639"/>
                                        </p:tgtEl>
                                        <p:attrNameLst>
                                          <p:attrName>ppt_x</p:attrName>
                                        </p:attrNameLst>
                                      </p:cBhvr>
                                      <p:tavLst>
                                        <p:tav tm="0">
                                          <p:val>
                                            <p:strVal val="#ppt_x+1"/>
                                          </p:val>
                                        </p:tav>
                                        <p:tav tm="100000">
                                          <p:val>
                                            <p:strVal val="#ppt_x"/>
                                          </p:val>
                                        </p:tav>
                                      </p:tavLst>
                                    </p:anim>
                                  </p:childTnLst>
                                </p:cTn>
                              </p:par>
                              <p:par>
                                <p:cTn id="29" presetID="2" presetClass="entr" presetSubtype="2" fill="hold" nodeType="withEffect">
                                  <p:stCondLst>
                                    <p:cond delay="2000"/>
                                  </p:stCondLst>
                                  <p:childTnLst>
                                    <p:set>
                                      <p:cBhvr>
                                        <p:cTn id="30" dur="1" fill="hold">
                                          <p:stCondLst>
                                            <p:cond delay="0"/>
                                          </p:stCondLst>
                                        </p:cTn>
                                        <p:tgtEl>
                                          <p:spTgt spid="638"/>
                                        </p:tgtEl>
                                        <p:attrNameLst>
                                          <p:attrName>style.visibility</p:attrName>
                                        </p:attrNameLst>
                                      </p:cBhvr>
                                      <p:to>
                                        <p:strVal val="visible"/>
                                      </p:to>
                                    </p:set>
                                    <p:anim calcmode="lin" valueType="num">
                                      <p:cBhvr additive="base">
                                        <p:cTn id="31" dur="250"/>
                                        <p:tgtEl>
                                          <p:spTgt spid="638"/>
                                        </p:tgtEl>
                                        <p:attrNameLst>
                                          <p:attrName>ppt_x</p:attrName>
                                        </p:attrNameLst>
                                      </p:cBhvr>
                                      <p:tavLst>
                                        <p:tav tm="0">
                                          <p:val>
                                            <p:strVal val="#ppt_x+1"/>
                                          </p:val>
                                        </p:tav>
                                        <p:tav tm="100000">
                                          <p:val>
                                            <p:strVal val="#ppt_x"/>
                                          </p:val>
                                        </p:tav>
                                      </p:tavLst>
                                    </p:anim>
                                  </p:childTnLst>
                                </p:cTn>
                              </p:par>
                              <p:par>
                                <p:cTn id="32" presetID="2" presetClass="entr" presetSubtype="2" fill="hold" nodeType="withEffect">
                                  <p:stCondLst>
                                    <p:cond delay="2250"/>
                                  </p:stCondLst>
                                  <p:childTnLst>
                                    <p:set>
                                      <p:cBhvr>
                                        <p:cTn id="33" dur="1" fill="hold">
                                          <p:stCondLst>
                                            <p:cond delay="0"/>
                                          </p:stCondLst>
                                        </p:cTn>
                                        <p:tgtEl>
                                          <p:spTgt spid="641"/>
                                        </p:tgtEl>
                                        <p:attrNameLst>
                                          <p:attrName>style.visibility</p:attrName>
                                        </p:attrNameLst>
                                      </p:cBhvr>
                                      <p:to>
                                        <p:strVal val="visible"/>
                                      </p:to>
                                    </p:set>
                                    <p:anim calcmode="lin" valueType="num">
                                      <p:cBhvr additive="base">
                                        <p:cTn id="34" dur="250"/>
                                        <p:tgtEl>
                                          <p:spTgt spid="641"/>
                                        </p:tgtEl>
                                        <p:attrNameLst>
                                          <p:attrName>ppt_x</p:attrName>
                                        </p:attrNameLst>
                                      </p:cBhvr>
                                      <p:tavLst>
                                        <p:tav tm="0">
                                          <p:val>
                                            <p:strVal val="#ppt_x+1"/>
                                          </p:val>
                                        </p:tav>
                                        <p:tav tm="100000">
                                          <p:val>
                                            <p:strVal val="#ppt_x"/>
                                          </p:val>
                                        </p:tav>
                                      </p:tavLst>
                                    </p:anim>
                                  </p:childTnLst>
                                </p:cTn>
                              </p:par>
                              <p:par>
                                <p:cTn id="35" presetID="2" presetClass="entr" presetSubtype="2" fill="hold" nodeType="withEffect">
                                  <p:stCondLst>
                                    <p:cond delay="2500"/>
                                  </p:stCondLst>
                                  <p:childTnLst>
                                    <p:set>
                                      <p:cBhvr>
                                        <p:cTn id="36" dur="1" fill="hold">
                                          <p:stCondLst>
                                            <p:cond delay="0"/>
                                          </p:stCondLst>
                                        </p:cTn>
                                        <p:tgtEl>
                                          <p:spTgt spid="637"/>
                                        </p:tgtEl>
                                        <p:attrNameLst>
                                          <p:attrName>style.visibility</p:attrName>
                                        </p:attrNameLst>
                                      </p:cBhvr>
                                      <p:to>
                                        <p:strVal val="visible"/>
                                      </p:to>
                                    </p:set>
                                    <p:anim calcmode="lin" valueType="num">
                                      <p:cBhvr additive="base">
                                        <p:cTn id="37" dur="250"/>
                                        <p:tgtEl>
                                          <p:spTgt spid="637"/>
                                        </p:tgtEl>
                                        <p:attrNameLst>
                                          <p:attrName>ppt_x</p:attrName>
                                        </p:attrNameLst>
                                      </p:cBhvr>
                                      <p:tavLst>
                                        <p:tav tm="0">
                                          <p:val>
                                            <p:strVal val="#ppt_x+1"/>
                                          </p:val>
                                        </p:tav>
                                        <p:tav tm="100000">
                                          <p:val>
                                            <p:strVal val="#ppt_x"/>
                                          </p:val>
                                        </p:tav>
                                      </p:tavLst>
                                    </p:anim>
                                  </p:childTnLst>
                                </p:cTn>
                              </p:par>
                              <p:par>
                                <p:cTn id="38" presetID="2" presetClass="entr" presetSubtype="2" fill="hold" nodeType="withEffect">
                                  <p:stCondLst>
                                    <p:cond delay="3000"/>
                                  </p:stCondLst>
                                  <p:childTnLst>
                                    <p:set>
                                      <p:cBhvr>
                                        <p:cTn id="39" dur="1" fill="hold">
                                          <p:stCondLst>
                                            <p:cond delay="0"/>
                                          </p:stCondLst>
                                        </p:cTn>
                                        <p:tgtEl>
                                          <p:spTgt spid="640"/>
                                        </p:tgtEl>
                                        <p:attrNameLst>
                                          <p:attrName>style.visibility</p:attrName>
                                        </p:attrNameLst>
                                      </p:cBhvr>
                                      <p:to>
                                        <p:strVal val="visible"/>
                                      </p:to>
                                    </p:set>
                                    <p:anim calcmode="lin" valueType="num">
                                      <p:cBhvr additive="base">
                                        <p:cTn id="40" dur="250"/>
                                        <p:tgtEl>
                                          <p:spTgt spid="640"/>
                                        </p:tgtEl>
                                        <p:attrNameLst>
                                          <p:attrName>ppt_x</p:attrName>
                                        </p:attrNameLst>
                                      </p:cBhvr>
                                      <p:tavLst>
                                        <p:tav tm="0">
                                          <p:val>
                                            <p:strVal val="#ppt_x+1"/>
                                          </p:val>
                                        </p:tav>
                                        <p:tav tm="100000">
                                          <p:val>
                                            <p:strVal val="#ppt_x"/>
                                          </p:val>
                                        </p:tav>
                                      </p:tavLst>
                                    </p:anim>
                                  </p:childTnLst>
                                </p:cTn>
                              </p:par>
                              <p:par>
                                <p:cTn id="41" presetID="10" presetClass="entr" presetSubtype="0" fill="hold" nodeType="withEffect">
                                  <p:stCondLst>
                                    <p:cond delay="1750"/>
                                  </p:stCondLst>
                                  <p:childTnLst>
                                    <p:set>
                                      <p:cBhvr>
                                        <p:cTn id="42" dur="1" fill="hold">
                                          <p:stCondLst>
                                            <p:cond delay="0"/>
                                          </p:stCondLst>
                                        </p:cTn>
                                        <p:tgtEl>
                                          <p:spTgt spid="634"/>
                                        </p:tgtEl>
                                        <p:attrNameLst>
                                          <p:attrName>style.visibility</p:attrName>
                                        </p:attrNameLst>
                                      </p:cBhvr>
                                      <p:to>
                                        <p:strVal val="visible"/>
                                      </p:to>
                                    </p:set>
                                    <p:animEffect transition="in" filter="fade">
                                      <p:cBhvr>
                                        <p:cTn id="43" dur="250"/>
                                        <p:tgtEl>
                                          <p:spTgt spid="634"/>
                                        </p:tgtEl>
                                      </p:cBhvr>
                                    </p:animEffect>
                                  </p:childTnLst>
                                </p:cTn>
                              </p:par>
                              <p:par>
                                <p:cTn id="44" presetID="10" presetClass="entr" presetSubtype="0" fill="hold" nodeType="withEffect">
                                  <p:stCondLst>
                                    <p:cond delay="2000"/>
                                  </p:stCondLst>
                                  <p:childTnLst>
                                    <p:set>
                                      <p:cBhvr>
                                        <p:cTn id="45" dur="1" fill="hold">
                                          <p:stCondLst>
                                            <p:cond delay="0"/>
                                          </p:stCondLst>
                                        </p:cTn>
                                        <p:tgtEl>
                                          <p:spTgt spid="635"/>
                                        </p:tgtEl>
                                        <p:attrNameLst>
                                          <p:attrName>style.visibility</p:attrName>
                                        </p:attrNameLst>
                                      </p:cBhvr>
                                      <p:to>
                                        <p:strVal val="visible"/>
                                      </p:to>
                                    </p:set>
                                    <p:animEffect transition="in" filter="fade">
                                      <p:cBhvr>
                                        <p:cTn id="46" dur="250"/>
                                        <p:tgtEl>
                                          <p:spTgt spid="635"/>
                                        </p:tgtEl>
                                      </p:cBhvr>
                                    </p:animEffect>
                                  </p:childTnLst>
                                </p:cTn>
                              </p:par>
                              <p:par>
                                <p:cTn id="47" presetID="10" presetClass="entr" presetSubtype="0" fill="hold" nodeType="withEffect">
                                  <p:stCondLst>
                                    <p:cond delay="2250"/>
                                  </p:stCondLst>
                                  <p:childTnLst>
                                    <p:set>
                                      <p:cBhvr>
                                        <p:cTn id="48" dur="1" fill="hold">
                                          <p:stCondLst>
                                            <p:cond delay="0"/>
                                          </p:stCondLst>
                                        </p:cTn>
                                        <p:tgtEl>
                                          <p:spTgt spid="642"/>
                                        </p:tgtEl>
                                        <p:attrNameLst>
                                          <p:attrName>style.visibility</p:attrName>
                                        </p:attrNameLst>
                                      </p:cBhvr>
                                      <p:to>
                                        <p:strVal val="visible"/>
                                      </p:to>
                                    </p:set>
                                    <p:animEffect transition="in" filter="fade">
                                      <p:cBhvr>
                                        <p:cTn id="49" dur="250"/>
                                        <p:tgtEl>
                                          <p:spTgt spid="642"/>
                                        </p:tgtEl>
                                      </p:cBhvr>
                                    </p:animEffect>
                                  </p:childTnLst>
                                </p:cTn>
                              </p:par>
                              <p:par>
                                <p:cTn id="50" presetID="10" presetClass="entr" presetSubtype="0" fill="hold" nodeType="withEffect">
                                  <p:stCondLst>
                                    <p:cond delay="2750"/>
                                  </p:stCondLst>
                                  <p:childTnLst>
                                    <p:set>
                                      <p:cBhvr>
                                        <p:cTn id="51" dur="1" fill="hold">
                                          <p:stCondLst>
                                            <p:cond delay="0"/>
                                          </p:stCondLst>
                                        </p:cTn>
                                        <p:tgtEl>
                                          <p:spTgt spid="643"/>
                                        </p:tgtEl>
                                        <p:attrNameLst>
                                          <p:attrName>style.visibility</p:attrName>
                                        </p:attrNameLst>
                                      </p:cBhvr>
                                      <p:to>
                                        <p:strVal val="visible"/>
                                      </p:to>
                                    </p:set>
                                    <p:animEffect transition="in" filter="fade">
                                      <p:cBhvr>
                                        <p:cTn id="52" dur="1250"/>
                                        <p:tgtEl>
                                          <p:spTgt spid="643"/>
                                        </p:tgtEl>
                                      </p:cBhvr>
                                    </p:animEffect>
                                  </p:childTnLst>
                                </p:cTn>
                              </p:par>
                              <p:par>
                                <p:cTn id="53" presetID="10" presetClass="entr" presetSubtype="0" fill="hold" nodeType="withEffect">
                                  <p:stCondLst>
                                    <p:cond delay="2750"/>
                                  </p:stCondLst>
                                  <p:childTnLst>
                                    <p:set>
                                      <p:cBhvr>
                                        <p:cTn id="54" dur="1" fill="hold">
                                          <p:stCondLst>
                                            <p:cond delay="0"/>
                                          </p:stCondLst>
                                        </p:cTn>
                                        <p:tgtEl>
                                          <p:spTgt spid="628"/>
                                        </p:tgtEl>
                                        <p:attrNameLst>
                                          <p:attrName>style.visibility</p:attrName>
                                        </p:attrNameLst>
                                      </p:cBhvr>
                                      <p:to>
                                        <p:strVal val="visible"/>
                                      </p:to>
                                    </p:set>
                                    <p:animEffect transition="in" filter="fade">
                                      <p:cBhvr>
                                        <p:cTn id="55" dur="250"/>
                                        <p:tgtEl>
                                          <p:spTgt spid="628"/>
                                        </p:tgtEl>
                                      </p:cBhvr>
                                    </p:animEffect>
                                  </p:childTnLst>
                                </p:cTn>
                              </p:par>
                              <p:par>
                                <p:cTn id="56" presetID="10" presetClass="entr" presetSubtype="0" fill="hold" nodeType="withEffect">
                                  <p:stCondLst>
                                    <p:cond delay="3000"/>
                                  </p:stCondLst>
                                  <p:childTnLst>
                                    <p:set>
                                      <p:cBhvr>
                                        <p:cTn id="57" dur="1" fill="hold">
                                          <p:stCondLst>
                                            <p:cond delay="0"/>
                                          </p:stCondLst>
                                        </p:cTn>
                                        <p:tgtEl>
                                          <p:spTgt spid="627"/>
                                        </p:tgtEl>
                                        <p:attrNameLst>
                                          <p:attrName>style.visibility</p:attrName>
                                        </p:attrNameLst>
                                      </p:cBhvr>
                                      <p:to>
                                        <p:strVal val="visible"/>
                                      </p:to>
                                    </p:set>
                                    <p:animEffect transition="in" filter="fade">
                                      <p:cBhvr>
                                        <p:cTn id="58" dur="250"/>
                                        <p:tgtEl>
                                          <p:spTgt spid="627"/>
                                        </p:tgtEl>
                                      </p:cBhvr>
                                    </p:animEffect>
                                  </p:childTnLst>
                                </p:cTn>
                              </p:par>
                              <p:par>
                                <p:cTn id="59" presetID="10" presetClass="entr" presetSubtype="0" fill="hold" nodeType="withEffect">
                                  <p:stCondLst>
                                    <p:cond delay="3250"/>
                                  </p:stCondLst>
                                  <p:childTnLst>
                                    <p:set>
                                      <p:cBhvr>
                                        <p:cTn id="60" dur="1" fill="hold">
                                          <p:stCondLst>
                                            <p:cond delay="0"/>
                                          </p:stCondLst>
                                        </p:cTn>
                                        <p:tgtEl>
                                          <p:spTgt spid="648"/>
                                        </p:tgtEl>
                                        <p:attrNameLst>
                                          <p:attrName>style.visibility</p:attrName>
                                        </p:attrNameLst>
                                      </p:cBhvr>
                                      <p:to>
                                        <p:strVal val="visible"/>
                                      </p:to>
                                    </p:set>
                                    <p:animEffect transition="in" filter="fade">
                                      <p:cBhvr>
                                        <p:cTn id="61" dur="250"/>
                                        <p:tgtEl>
                                          <p:spTgt spid="648"/>
                                        </p:tgtEl>
                                      </p:cBhvr>
                                    </p:animEffect>
                                  </p:childTnLst>
                                </p:cTn>
                              </p:par>
                              <p:par>
                                <p:cTn id="62" presetID="10" presetClass="entr" presetSubtype="0" fill="hold" nodeType="withEffect">
                                  <p:stCondLst>
                                    <p:cond delay="3500"/>
                                  </p:stCondLst>
                                  <p:childTnLst>
                                    <p:set>
                                      <p:cBhvr>
                                        <p:cTn id="63" dur="1" fill="hold">
                                          <p:stCondLst>
                                            <p:cond delay="0"/>
                                          </p:stCondLst>
                                        </p:cTn>
                                        <p:tgtEl>
                                          <p:spTgt spid="647"/>
                                        </p:tgtEl>
                                        <p:attrNameLst>
                                          <p:attrName>style.visibility</p:attrName>
                                        </p:attrNameLst>
                                      </p:cBhvr>
                                      <p:to>
                                        <p:strVal val="visible"/>
                                      </p:to>
                                    </p:set>
                                    <p:animEffect transition="in" filter="fade">
                                      <p:cBhvr>
                                        <p:cTn id="64" dur="250"/>
                                        <p:tgtEl>
                                          <p:spTgt spid="647"/>
                                        </p:tgtEl>
                                      </p:cBhvr>
                                    </p:animEffect>
                                  </p:childTnLst>
                                </p:cTn>
                              </p:par>
                              <p:par>
                                <p:cTn id="65" presetID="10" presetClass="entr" presetSubtype="0" fill="hold" nodeType="withEffect">
                                  <p:stCondLst>
                                    <p:cond delay="3750"/>
                                  </p:stCondLst>
                                  <p:childTnLst>
                                    <p:set>
                                      <p:cBhvr>
                                        <p:cTn id="66" dur="1" fill="hold">
                                          <p:stCondLst>
                                            <p:cond delay="0"/>
                                          </p:stCondLst>
                                        </p:cTn>
                                        <p:tgtEl>
                                          <p:spTgt spid="646"/>
                                        </p:tgtEl>
                                        <p:attrNameLst>
                                          <p:attrName>style.visibility</p:attrName>
                                        </p:attrNameLst>
                                      </p:cBhvr>
                                      <p:to>
                                        <p:strVal val="visible"/>
                                      </p:to>
                                    </p:set>
                                    <p:animEffect transition="in" filter="fade">
                                      <p:cBhvr>
                                        <p:cTn id="67" dur="500"/>
                                        <p:tgtEl>
                                          <p:spTgt spid="646"/>
                                        </p:tgtEl>
                                      </p:cBhvr>
                                    </p:animEffect>
                                  </p:childTnLst>
                                </p:cTn>
                              </p:par>
                              <p:par>
                                <p:cTn id="68" presetID="10" presetClass="entr" presetSubtype="0" fill="hold" nodeType="withEffect">
                                  <p:stCondLst>
                                    <p:cond delay="3750"/>
                                  </p:stCondLst>
                                  <p:childTnLst>
                                    <p:set>
                                      <p:cBhvr>
                                        <p:cTn id="69" dur="1" fill="hold">
                                          <p:stCondLst>
                                            <p:cond delay="0"/>
                                          </p:stCondLst>
                                        </p:cTn>
                                        <p:tgtEl>
                                          <p:spTgt spid="626"/>
                                        </p:tgtEl>
                                        <p:attrNameLst>
                                          <p:attrName>style.visibility</p:attrName>
                                        </p:attrNameLst>
                                      </p:cBhvr>
                                      <p:to>
                                        <p:strVal val="visible"/>
                                      </p:to>
                                    </p:set>
                                    <p:animEffect transition="in" filter="fade">
                                      <p:cBhvr>
                                        <p:cTn id="70" dur="500"/>
                                        <p:tgtEl>
                                          <p:spTgt spid="626"/>
                                        </p:tgtEl>
                                      </p:cBhvr>
                                    </p:animEffect>
                                  </p:childTnLst>
                                </p:cTn>
                              </p:par>
                              <p:par>
                                <p:cTn id="71" presetID="10" presetClass="entr" presetSubtype="0" fill="hold" nodeType="withEffect">
                                  <p:stCondLst>
                                    <p:cond delay="4250"/>
                                  </p:stCondLst>
                                  <p:childTnLst>
                                    <p:set>
                                      <p:cBhvr>
                                        <p:cTn id="72" dur="1" fill="hold">
                                          <p:stCondLst>
                                            <p:cond delay="0"/>
                                          </p:stCondLst>
                                        </p:cTn>
                                        <p:tgtEl>
                                          <p:spTgt spid="624"/>
                                        </p:tgtEl>
                                        <p:attrNameLst>
                                          <p:attrName>style.visibility</p:attrName>
                                        </p:attrNameLst>
                                      </p:cBhvr>
                                      <p:to>
                                        <p:strVal val="visible"/>
                                      </p:to>
                                    </p:set>
                                    <p:animEffect transition="in" filter="fade">
                                      <p:cBhvr>
                                        <p:cTn id="73"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4" descr="Diagram&#10;&#10;Description automatically generated"/>
          <p:cNvPicPr preferRelativeResize="0"/>
          <p:nvPr/>
        </p:nvPicPr>
        <p:blipFill rotWithShape="1">
          <a:blip r:embed="rId3">
            <a:alphaModFix/>
          </a:blip>
          <a:srcRect l="2491" t="16104" r="4265" b="21397"/>
          <a:stretch/>
        </p:blipFill>
        <p:spPr>
          <a:xfrm>
            <a:off x="3311375" y="-22859"/>
            <a:ext cx="10128342" cy="6897018"/>
          </a:xfrm>
          <a:prstGeom prst="rect">
            <a:avLst/>
          </a:prstGeom>
          <a:noFill/>
          <a:ln>
            <a:noFill/>
          </a:ln>
        </p:spPr>
      </p:pic>
      <p:sp>
        <p:nvSpPr>
          <p:cNvPr id="98" name="Google Shape;98;p14"/>
          <p:cNvSpPr/>
          <p:nvPr/>
        </p:nvSpPr>
        <p:spPr>
          <a:xfrm>
            <a:off x="15241" y="4902"/>
            <a:ext cx="12178848" cy="6858000"/>
          </a:xfrm>
          <a:prstGeom prst="rect">
            <a:avLst/>
          </a:prstGeom>
          <a:gradFill>
            <a:gsLst>
              <a:gs pos="0">
                <a:srgbClr val="000000">
                  <a:alpha val="0"/>
                </a:srgbClr>
              </a:gs>
              <a:gs pos="9000">
                <a:srgbClr val="000000">
                  <a:alpha val="0"/>
                </a:srgbClr>
              </a:gs>
              <a:gs pos="100000">
                <a:srgbClr val="16656A"/>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4"/>
          <p:cNvSpPr/>
          <p:nvPr/>
        </p:nvSpPr>
        <p:spPr>
          <a:xfrm rot="10800000" flipH="1">
            <a:off x="13151" y="-10338"/>
            <a:ext cx="5701840" cy="1714500"/>
          </a:xfrm>
          <a:custGeom>
            <a:avLst/>
            <a:gdLst/>
            <a:ahLst/>
            <a:cxnLst/>
            <a:rect l="l" t="t" r="r" b="b"/>
            <a:pathLst>
              <a:path w="5524500" h="1714500" extrusionOk="0">
                <a:moveTo>
                  <a:pt x="0" y="0"/>
                </a:moveTo>
                <a:lnTo>
                  <a:pt x="5524500" y="0"/>
                </a:lnTo>
                <a:lnTo>
                  <a:pt x="3266141" y="1708785"/>
                </a:lnTo>
                <a:lnTo>
                  <a:pt x="0" y="1714500"/>
                </a:lnTo>
                <a:lnTo>
                  <a:pt x="0" y="0"/>
                </a:lnTo>
                <a:close/>
              </a:path>
            </a:pathLst>
          </a:custGeom>
          <a:gradFill>
            <a:gsLst>
              <a:gs pos="0">
                <a:srgbClr val="000000">
                  <a:alpha val="68627"/>
                </a:srgbClr>
              </a:gs>
              <a:gs pos="23000">
                <a:srgbClr val="142628"/>
              </a:gs>
              <a:gs pos="100000">
                <a:srgbClr val="142628"/>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4"/>
          <p:cNvSpPr/>
          <p:nvPr/>
        </p:nvSpPr>
        <p:spPr>
          <a:xfrm rot="5400000">
            <a:off x="-399144" y="374287"/>
            <a:ext cx="6868339" cy="6091466"/>
          </a:xfrm>
          <a:custGeom>
            <a:avLst/>
            <a:gdLst/>
            <a:ahLst/>
            <a:cxnLst/>
            <a:rect l="l" t="t" r="r" b="b"/>
            <a:pathLst>
              <a:path w="10029" h="10000" extrusionOk="0">
                <a:moveTo>
                  <a:pt x="1" y="4385"/>
                </a:moveTo>
                <a:lnTo>
                  <a:pt x="10029" y="0"/>
                </a:lnTo>
                <a:lnTo>
                  <a:pt x="10029" y="10000"/>
                </a:lnTo>
                <a:lnTo>
                  <a:pt x="29" y="10000"/>
                </a:lnTo>
                <a:cubicBezTo>
                  <a:pt x="38" y="7942"/>
                  <a:pt x="-8" y="6444"/>
                  <a:pt x="1" y="4385"/>
                </a:cubicBezTo>
                <a:close/>
              </a:path>
            </a:pathLst>
          </a:custGeom>
          <a:gradFill>
            <a:gsLst>
              <a:gs pos="0">
                <a:srgbClr val="0C585D"/>
              </a:gs>
              <a:gs pos="20000">
                <a:srgbClr val="083D40"/>
              </a:gs>
              <a:gs pos="51329">
                <a:srgbClr val="0A3D42"/>
              </a:gs>
              <a:gs pos="79000">
                <a:srgbClr val="103F45"/>
              </a:gs>
              <a:gs pos="100000">
                <a:srgbClr val="103F4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4"/>
          <p:cNvSpPr/>
          <p:nvPr/>
        </p:nvSpPr>
        <p:spPr>
          <a:xfrm>
            <a:off x="450" y="1694816"/>
            <a:ext cx="5714541" cy="184666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00"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02" name="Google Shape;102;p14"/>
          <p:cNvCxnSpPr/>
          <p:nvPr/>
        </p:nvCxnSpPr>
        <p:spPr>
          <a:xfrm>
            <a:off x="370571" y="728718"/>
            <a:ext cx="0" cy="3445407"/>
          </a:xfrm>
          <a:prstGeom prst="straightConnector1">
            <a:avLst/>
          </a:prstGeom>
          <a:noFill/>
          <a:ln w="9525" cap="flat" cmpd="sng">
            <a:solidFill>
              <a:schemeClr val="lt1"/>
            </a:solidFill>
            <a:prstDash val="solid"/>
            <a:miter lim="800000"/>
            <a:headEnd type="none" w="sm" len="sm"/>
            <a:tailEnd type="none" w="sm" len="sm"/>
          </a:ln>
        </p:spPr>
      </p:cxnSp>
      <p:cxnSp>
        <p:nvCxnSpPr>
          <p:cNvPr id="103" name="Google Shape;103;p14"/>
          <p:cNvCxnSpPr/>
          <p:nvPr/>
        </p:nvCxnSpPr>
        <p:spPr>
          <a:xfrm rot="10800000">
            <a:off x="370570" y="4172076"/>
            <a:ext cx="333599" cy="1"/>
          </a:xfrm>
          <a:prstGeom prst="straightConnector1">
            <a:avLst/>
          </a:prstGeom>
          <a:noFill/>
          <a:ln w="9525" cap="flat" cmpd="sng">
            <a:solidFill>
              <a:schemeClr val="lt1"/>
            </a:solidFill>
            <a:prstDash val="solid"/>
            <a:miter lim="800000"/>
            <a:headEnd type="none" w="sm" len="sm"/>
            <a:tailEnd type="none" w="sm" len="sm"/>
          </a:ln>
        </p:spPr>
      </p:cxnSp>
      <p:sp>
        <p:nvSpPr>
          <p:cNvPr id="104" name="Google Shape;104;p14"/>
          <p:cNvSpPr/>
          <p:nvPr/>
        </p:nvSpPr>
        <p:spPr>
          <a:xfrm>
            <a:off x="348162" y="245034"/>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14"/>
          <p:cNvSpPr/>
          <p:nvPr/>
        </p:nvSpPr>
        <p:spPr>
          <a:xfrm>
            <a:off x="348162" y="411746"/>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 name="Google Shape;106;p14"/>
          <p:cNvSpPr/>
          <p:nvPr/>
        </p:nvSpPr>
        <p:spPr>
          <a:xfrm>
            <a:off x="348162" y="599269"/>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14"/>
          <p:cNvSpPr txBox="1"/>
          <p:nvPr/>
        </p:nvSpPr>
        <p:spPr>
          <a:xfrm>
            <a:off x="643619" y="1621597"/>
            <a:ext cx="3077477"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b="0" i="0" u="none" strike="noStrike" cap="none">
                <a:solidFill>
                  <a:schemeClr val="lt1"/>
                </a:solidFill>
                <a:latin typeface="Calibri"/>
                <a:ea typeface="Calibri"/>
                <a:cs typeface="Calibri"/>
                <a:sym typeface="Calibri"/>
              </a:rPr>
              <a:t>IEOM</a:t>
            </a:r>
            <a:endParaRPr/>
          </a:p>
        </p:txBody>
      </p:sp>
      <p:cxnSp>
        <p:nvCxnSpPr>
          <p:cNvPr id="108" name="Google Shape;108;p14"/>
          <p:cNvCxnSpPr/>
          <p:nvPr/>
        </p:nvCxnSpPr>
        <p:spPr>
          <a:xfrm>
            <a:off x="796926" y="2546709"/>
            <a:ext cx="517524" cy="0"/>
          </a:xfrm>
          <a:prstGeom prst="straightConnector1">
            <a:avLst/>
          </a:prstGeom>
          <a:noFill/>
          <a:ln w="57150" cap="flat" cmpd="sng">
            <a:solidFill>
              <a:srgbClr val="BD8E34"/>
            </a:solidFill>
            <a:prstDash val="solid"/>
            <a:miter lim="800000"/>
            <a:headEnd type="none" w="sm" len="sm"/>
            <a:tailEnd type="none" w="sm" len="sm"/>
          </a:ln>
        </p:spPr>
      </p:cxnSp>
      <p:sp>
        <p:nvSpPr>
          <p:cNvPr id="109" name="Google Shape;109;p14"/>
          <p:cNvSpPr txBox="1"/>
          <p:nvPr/>
        </p:nvSpPr>
        <p:spPr>
          <a:xfrm>
            <a:off x="704168" y="2565670"/>
            <a:ext cx="448718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200">
                <a:solidFill>
                  <a:schemeClr val="lt1"/>
                </a:solidFill>
                <a:latin typeface="Malgun Gothic"/>
                <a:ea typeface="Malgun Gothic"/>
                <a:cs typeface="Malgun Gothic"/>
                <a:sym typeface="Malgun Gothic"/>
              </a:rPr>
              <a:t>INDUSTRIAL ENGINEERING &amp; </a:t>
            </a:r>
            <a:endParaRPr/>
          </a:p>
          <a:p>
            <a:pPr marL="0" marR="0" lvl="0" indent="0" algn="l" rtl="0">
              <a:spcBef>
                <a:spcPts val="0"/>
              </a:spcBef>
              <a:spcAft>
                <a:spcPts val="0"/>
              </a:spcAft>
              <a:buNone/>
            </a:pPr>
            <a:r>
              <a:rPr lang="id-ID" sz="2200">
                <a:solidFill>
                  <a:schemeClr val="lt1"/>
                </a:solidFill>
                <a:latin typeface="Malgun Gothic"/>
                <a:ea typeface="Malgun Gothic"/>
                <a:cs typeface="Malgun Gothic"/>
                <a:sym typeface="Malgun Gothic"/>
              </a:rPr>
              <a:t>OPERATIONS MANAGEMENT</a:t>
            </a:r>
            <a:endParaRPr/>
          </a:p>
        </p:txBody>
      </p:sp>
      <p:sp>
        <p:nvSpPr>
          <p:cNvPr id="110" name="Google Shape;110;p14"/>
          <p:cNvSpPr txBox="1"/>
          <p:nvPr/>
        </p:nvSpPr>
        <p:spPr>
          <a:xfrm>
            <a:off x="716864" y="3756180"/>
            <a:ext cx="4101810" cy="101566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d-ID" sz="2000">
                <a:solidFill>
                  <a:schemeClr val="lt1"/>
                </a:solidFill>
                <a:latin typeface="Calibri"/>
                <a:ea typeface="Calibri"/>
                <a:cs typeface="Calibri"/>
                <a:sym typeface="Calibri"/>
              </a:rPr>
              <a:t>IEOM is an international organization that provide communication and networking among diversified people. </a:t>
            </a:r>
            <a:endParaRPr sz="1600">
              <a:solidFill>
                <a:schemeClr val="lt1"/>
              </a:solidFill>
              <a:latin typeface="Calibri"/>
              <a:ea typeface="Calibri"/>
              <a:cs typeface="Calibri"/>
              <a:sym typeface="Calibri"/>
            </a:endParaRPr>
          </a:p>
        </p:txBody>
      </p:sp>
      <p:cxnSp>
        <p:nvCxnSpPr>
          <p:cNvPr id="111" name="Google Shape;111;p14"/>
          <p:cNvCxnSpPr/>
          <p:nvPr/>
        </p:nvCxnSpPr>
        <p:spPr>
          <a:xfrm>
            <a:off x="4038411" y="4985993"/>
            <a:ext cx="902248" cy="0"/>
          </a:xfrm>
          <a:prstGeom prst="straightConnector1">
            <a:avLst/>
          </a:prstGeom>
          <a:noFill/>
          <a:ln w="57150" cap="flat" cmpd="sng">
            <a:solidFill>
              <a:srgbClr val="BD8E34"/>
            </a:solidFill>
            <a:prstDash val="solid"/>
            <a:miter lim="800000"/>
            <a:headEnd type="none" w="sm" len="sm"/>
            <a:tailEnd type="none" w="sm" len="sm"/>
          </a:ln>
        </p:spPr>
      </p:cxnSp>
      <p:cxnSp>
        <p:nvCxnSpPr>
          <p:cNvPr id="112" name="Google Shape;112;p14"/>
          <p:cNvCxnSpPr/>
          <p:nvPr/>
        </p:nvCxnSpPr>
        <p:spPr>
          <a:xfrm rot="10800000">
            <a:off x="4919698" y="4614159"/>
            <a:ext cx="0" cy="397234"/>
          </a:xfrm>
          <a:prstGeom prst="straightConnector1">
            <a:avLst/>
          </a:prstGeom>
          <a:noFill/>
          <a:ln w="57150" cap="flat" cmpd="sng">
            <a:solidFill>
              <a:srgbClr val="BD8E34"/>
            </a:solidFill>
            <a:prstDash val="solid"/>
            <a:miter lim="800000"/>
            <a:headEnd type="none" w="sm" len="sm"/>
            <a:tailEnd type="none" w="sm" len="sm"/>
          </a:ln>
        </p:spPr>
      </p:cxnSp>
      <p:grpSp>
        <p:nvGrpSpPr>
          <p:cNvPr id="113" name="Google Shape;113;p14"/>
          <p:cNvGrpSpPr/>
          <p:nvPr/>
        </p:nvGrpSpPr>
        <p:grpSpPr>
          <a:xfrm>
            <a:off x="10623685" y="428686"/>
            <a:ext cx="1196559" cy="421149"/>
            <a:chOff x="10623685" y="428686"/>
            <a:chExt cx="1196559" cy="421149"/>
          </a:xfrm>
        </p:grpSpPr>
        <p:cxnSp>
          <p:nvCxnSpPr>
            <p:cNvPr id="114" name="Google Shape;114;p14"/>
            <p:cNvCxnSpPr/>
            <p:nvPr/>
          </p:nvCxnSpPr>
          <p:spPr>
            <a:xfrm rot="10800000">
              <a:off x="10623685" y="459238"/>
              <a:ext cx="1196559" cy="0"/>
            </a:xfrm>
            <a:prstGeom prst="straightConnector1">
              <a:avLst/>
            </a:prstGeom>
            <a:noFill/>
            <a:ln w="57150" cap="flat" cmpd="sng">
              <a:solidFill>
                <a:srgbClr val="BD8E34"/>
              </a:solidFill>
              <a:prstDash val="solid"/>
              <a:miter lim="800000"/>
              <a:headEnd type="none" w="sm" len="sm"/>
              <a:tailEnd type="none" w="sm" len="sm"/>
            </a:ln>
          </p:spPr>
        </p:cxnSp>
        <p:cxnSp>
          <p:nvCxnSpPr>
            <p:cNvPr id="115" name="Google Shape;115;p14"/>
            <p:cNvCxnSpPr/>
            <p:nvPr/>
          </p:nvCxnSpPr>
          <p:spPr>
            <a:xfrm>
              <a:off x="11791757" y="428686"/>
              <a:ext cx="0" cy="421149"/>
            </a:xfrm>
            <a:prstGeom prst="straightConnector1">
              <a:avLst/>
            </a:prstGeom>
            <a:noFill/>
            <a:ln w="57150" cap="flat" cmpd="sng">
              <a:solidFill>
                <a:srgbClr val="BD8E34"/>
              </a:solidFill>
              <a:prstDash val="solid"/>
              <a:miter lim="800000"/>
              <a:headEnd type="none" w="sm" len="sm"/>
              <a:tailEnd type="none" w="sm" len="sm"/>
            </a:ln>
          </p:spPr>
        </p:cxnSp>
      </p:grpSp>
      <p:sp>
        <p:nvSpPr>
          <p:cNvPr id="116" name="Google Shape;116;p14"/>
          <p:cNvSpPr txBox="1"/>
          <p:nvPr/>
        </p:nvSpPr>
        <p:spPr>
          <a:xfrm>
            <a:off x="592667" y="5399262"/>
            <a:ext cx="4710182" cy="107721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d-ID" sz="1600">
                <a:solidFill>
                  <a:schemeClr val="lt1"/>
                </a:solidFill>
                <a:latin typeface="Twentieth Century"/>
                <a:ea typeface="Twentieth Century"/>
                <a:cs typeface="Twentieth Century"/>
                <a:sym typeface="Twentieth Century"/>
              </a:rPr>
              <a:t>We as IEOM Student Chapter of Sampoerna University through this platform, ensure to enhance the softskill  and hardskill among IEOM members in the field of industrial engineering and operations management.</a:t>
            </a:r>
            <a:endParaRPr sz="1050">
              <a:solidFill>
                <a:schemeClr val="lt1"/>
              </a:solidFill>
              <a:latin typeface="Calibri"/>
              <a:ea typeface="Calibri"/>
              <a:cs typeface="Calibri"/>
              <a:sym typeface="Calibri"/>
            </a:endParaRPr>
          </a:p>
        </p:txBody>
      </p:sp>
      <p:pic>
        <p:nvPicPr>
          <p:cNvPr id="117" name="Google Shape;117;p14" descr="A close up of a sign&#10;&#10;Description automatically generated"/>
          <p:cNvPicPr preferRelativeResize="0"/>
          <p:nvPr/>
        </p:nvPicPr>
        <p:blipFill rotWithShape="1">
          <a:blip r:embed="rId4">
            <a:alphaModFix/>
          </a:blip>
          <a:srcRect/>
          <a:stretch/>
        </p:blipFill>
        <p:spPr>
          <a:xfrm>
            <a:off x="1538644" y="272290"/>
            <a:ext cx="884165" cy="884165"/>
          </a:xfrm>
          <a:prstGeom prst="rect">
            <a:avLst/>
          </a:prstGeom>
          <a:noFill/>
          <a:ln>
            <a:noFill/>
          </a:ln>
        </p:spPr>
      </p:pic>
      <p:grpSp>
        <p:nvGrpSpPr>
          <p:cNvPr id="118" name="Google Shape;118;p14"/>
          <p:cNvGrpSpPr/>
          <p:nvPr/>
        </p:nvGrpSpPr>
        <p:grpSpPr>
          <a:xfrm>
            <a:off x="1438916" y="1139724"/>
            <a:ext cx="1174743" cy="200055"/>
            <a:chOff x="1469455" y="1124167"/>
            <a:chExt cx="1045684" cy="200055"/>
          </a:xfrm>
        </p:grpSpPr>
        <p:sp>
          <p:nvSpPr>
            <p:cNvPr id="119" name="Google Shape;119;p14"/>
            <p:cNvSpPr/>
            <p:nvPr/>
          </p:nvSpPr>
          <p:spPr>
            <a:xfrm>
              <a:off x="1513092" y="1127663"/>
              <a:ext cx="933011" cy="195679"/>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14"/>
            <p:cNvSpPr txBox="1"/>
            <p:nvPr/>
          </p:nvSpPr>
          <p:spPr>
            <a:xfrm>
              <a:off x="1469455" y="1124167"/>
              <a:ext cx="1045684"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700">
                  <a:solidFill>
                    <a:schemeClr val="lt1"/>
                  </a:solidFill>
                  <a:latin typeface="Calibri"/>
                  <a:ea typeface="Calibri"/>
                  <a:cs typeface="Calibri"/>
                  <a:sym typeface="Calibri"/>
                </a:rPr>
                <a:t> PERIODE 2020/2021</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300"/>
                                        <p:tgtEl>
                                          <p:spTgt spid="10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300"/>
                                  </p:stCondLst>
                                  <p:childTnLst>
                                    <p:set>
                                      <p:cBhvr>
                                        <p:cTn id="9" dur="1" fill="hold">
                                          <p:stCondLst>
                                            <p:cond delay="0"/>
                                          </p:stCondLst>
                                        </p:cTn>
                                        <p:tgtEl>
                                          <p:spTgt spid="101"/>
                                        </p:tgtEl>
                                        <p:attrNameLst>
                                          <p:attrName>style.visibility</p:attrName>
                                        </p:attrNameLst>
                                      </p:cBhvr>
                                      <p:to>
                                        <p:strVal val="visible"/>
                                      </p:to>
                                    </p:set>
                                    <p:anim calcmode="lin" valueType="num">
                                      <p:cBhvr additive="base">
                                        <p:cTn id="10" dur="250"/>
                                        <p:tgtEl>
                                          <p:spTgt spid="101"/>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60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250"/>
                                        <p:tgtEl>
                                          <p:spTgt spid="99"/>
                                        </p:tgtEl>
                                      </p:cBhvr>
                                    </p:animEffect>
                                  </p:childTnLst>
                                </p:cTn>
                              </p:par>
                              <p:par>
                                <p:cTn id="14" presetID="2" presetClass="entr" presetSubtype="4" fill="hold" nodeType="withEffect">
                                  <p:stCondLst>
                                    <p:cond delay="600"/>
                                  </p:stCondLst>
                                  <p:childTnLst>
                                    <p:set>
                                      <p:cBhvr>
                                        <p:cTn id="15" dur="1" fill="hold">
                                          <p:stCondLst>
                                            <p:cond delay="0"/>
                                          </p:stCondLst>
                                        </p:cTn>
                                        <p:tgtEl>
                                          <p:spTgt spid="113"/>
                                        </p:tgtEl>
                                        <p:attrNameLst>
                                          <p:attrName>style.visibility</p:attrName>
                                        </p:attrNameLst>
                                      </p:cBhvr>
                                      <p:to>
                                        <p:strVal val="visible"/>
                                      </p:to>
                                    </p:set>
                                    <p:anim calcmode="lin" valueType="num">
                                      <p:cBhvr additive="base">
                                        <p:cTn id="16" dur="250"/>
                                        <p:tgtEl>
                                          <p:spTgt spid="113"/>
                                        </p:tgtEl>
                                        <p:attrNameLst>
                                          <p:attrName>ppt_y</p:attrName>
                                        </p:attrNameLst>
                                      </p:cBhvr>
                                      <p:tavLst>
                                        <p:tav tm="0">
                                          <p:val>
                                            <p:strVal val="#ppt_y+1"/>
                                          </p:val>
                                        </p:tav>
                                        <p:tav tm="100000">
                                          <p:val>
                                            <p:strVal val="#ppt_y"/>
                                          </p:val>
                                        </p:tav>
                                      </p:tavLst>
                                    </p:anim>
                                  </p:childTnLst>
                                </p:cTn>
                              </p:par>
                              <p:par>
                                <p:cTn id="17" presetID="2" presetClass="entr" presetSubtype="8" fill="hold" nodeType="withEffect">
                                  <p:stCondLst>
                                    <p:cond delay="900"/>
                                  </p:stCondLst>
                                  <p:childTnLst>
                                    <p:set>
                                      <p:cBhvr>
                                        <p:cTn id="18" dur="1" fill="hold">
                                          <p:stCondLst>
                                            <p:cond delay="0"/>
                                          </p:stCondLst>
                                        </p:cTn>
                                        <p:tgtEl>
                                          <p:spTgt spid="107"/>
                                        </p:tgtEl>
                                        <p:attrNameLst>
                                          <p:attrName>style.visibility</p:attrName>
                                        </p:attrNameLst>
                                      </p:cBhvr>
                                      <p:to>
                                        <p:strVal val="visible"/>
                                      </p:to>
                                    </p:set>
                                    <p:anim calcmode="lin" valueType="num">
                                      <p:cBhvr additive="base">
                                        <p:cTn id="19" dur="250"/>
                                        <p:tgtEl>
                                          <p:spTgt spid="107"/>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1300"/>
                                  </p:stCondLst>
                                  <p:childTnLst>
                                    <p:set>
                                      <p:cBhvr>
                                        <p:cTn id="21" dur="1" fill="hold">
                                          <p:stCondLst>
                                            <p:cond delay="0"/>
                                          </p:stCondLst>
                                        </p:cTn>
                                        <p:tgtEl>
                                          <p:spTgt spid="108"/>
                                        </p:tgtEl>
                                        <p:attrNameLst>
                                          <p:attrName>style.visibility</p:attrName>
                                        </p:attrNameLst>
                                      </p:cBhvr>
                                      <p:to>
                                        <p:strVal val="visible"/>
                                      </p:to>
                                    </p:set>
                                    <p:anim calcmode="lin" valueType="num">
                                      <p:cBhvr additive="base">
                                        <p:cTn id="22" dur="250"/>
                                        <p:tgtEl>
                                          <p:spTgt spid="108"/>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1300"/>
                                  </p:stCondLst>
                                  <p:childTnLst>
                                    <p:set>
                                      <p:cBhvr>
                                        <p:cTn id="24" dur="1" fill="hold">
                                          <p:stCondLst>
                                            <p:cond delay="0"/>
                                          </p:stCondLst>
                                        </p:cTn>
                                        <p:tgtEl>
                                          <p:spTgt spid="109">
                                            <p:txEl>
                                              <p:pRg st="0" end="0"/>
                                            </p:txEl>
                                          </p:spTgt>
                                        </p:tgtEl>
                                        <p:attrNameLst>
                                          <p:attrName>style.visibility</p:attrName>
                                        </p:attrNameLst>
                                      </p:cBhvr>
                                      <p:to>
                                        <p:strVal val="visible"/>
                                      </p:to>
                                    </p:set>
                                    <p:anim calcmode="lin" valueType="num">
                                      <p:cBhvr additive="base">
                                        <p:cTn id="25" dur="250"/>
                                        <p:tgtEl>
                                          <p:spTgt spid="109">
                                            <p:txEl>
                                              <p:pRg st="0" end="0"/>
                                            </p:txEl>
                                          </p:spTgt>
                                        </p:tgtEl>
                                        <p:attrNameLst>
                                          <p:attrName>ppt_x</p:attrName>
                                        </p:attrNameLst>
                                      </p:cBhvr>
                                      <p:tavLst>
                                        <p:tav tm="0">
                                          <p:val>
                                            <p:strVal val="#ppt_x-1"/>
                                          </p:val>
                                        </p:tav>
                                        <p:tav tm="100000">
                                          <p:val>
                                            <p:strVal val="#ppt_x"/>
                                          </p:val>
                                        </p:tav>
                                      </p:tavLst>
                                    </p:anim>
                                  </p:childTnLst>
                                </p:cTn>
                              </p:par>
                              <p:par>
                                <p:cTn id="26" presetID="2" presetClass="entr" presetSubtype="8" fill="hold" nodeType="withEffect">
                                  <p:stCondLst>
                                    <p:cond delay="1300"/>
                                  </p:stCondLst>
                                  <p:childTnLst>
                                    <p:set>
                                      <p:cBhvr>
                                        <p:cTn id="27" dur="1" fill="hold">
                                          <p:stCondLst>
                                            <p:cond delay="0"/>
                                          </p:stCondLst>
                                        </p:cTn>
                                        <p:tgtEl>
                                          <p:spTgt spid="109">
                                            <p:txEl>
                                              <p:pRg st="1" end="1"/>
                                            </p:txEl>
                                          </p:spTgt>
                                        </p:tgtEl>
                                        <p:attrNameLst>
                                          <p:attrName>style.visibility</p:attrName>
                                        </p:attrNameLst>
                                      </p:cBhvr>
                                      <p:to>
                                        <p:strVal val="visible"/>
                                      </p:to>
                                    </p:set>
                                    <p:anim calcmode="lin" valueType="num">
                                      <p:cBhvr additive="base">
                                        <p:cTn id="28" dur="250"/>
                                        <p:tgtEl>
                                          <p:spTgt spid="109">
                                            <p:txEl>
                                              <p:pRg st="1" end="1"/>
                                            </p:txEl>
                                          </p:spTgt>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300"/>
                                  </p:stCondLst>
                                  <p:childTnLst>
                                    <p:set>
                                      <p:cBhvr>
                                        <p:cTn id="30" dur="1" fill="hold">
                                          <p:stCondLst>
                                            <p:cond delay="0"/>
                                          </p:stCondLst>
                                        </p:cTn>
                                        <p:tgtEl>
                                          <p:spTgt spid="104"/>
                                        </p:tgtEl>
                                        <p:attrNameLst>
                                          <p:attrName>style.visibility</p:attrName>
                                        </p:attrNameLst>
                                      </p:cBhvr>
                                      <p:to>
                                        <p:strVal val="visible"/>
                                      </p:to>
                                    </p:set>
                                    <p:animEffect transition="in" filter="fade">
                                      <p:cBhvr>
                                        <p:cTn id="31" dur="250"/>
                                        <p:tgtEl>
                                          <p:spTgt spid="104"/>
                                        </p:tgtEl>
                                      </p:cBhvr>
                                    </p:animEffect>
                                  </p:childTnLst>
                                </p:cTn>
                              </p:par>
                              <p:par>
                                <p:cTn id="32" presetID="10" presetClass="entr" presetSubtype="0" fill="hold" nodeType="withEffect">
                                  <p:stCondLst>
                                    <p:cond delay="1600"/>
                                  </p:stCondLst>
                                  <p:childTnLst>
                                    <p:set>
                                      <p:cBhvr>
                                        <p:cTn id="33" dur="1" fill="hold">
                                          <p:stCondLst>
                                            <p:cond delay="0"/>
                                          </p:stCondLst>
                                        </p:cTn>
                                        <p:tgtEl>
                                          <p:spTgt spid="105"/>
                                        </p:tgtEl>
                                        <p:attrNameLst>
                                          <p:attrName>style.visibility</p:attrName>
                                        </p:attrNameLst>
                                      </p:cBhvr>
                                      <p:to>
                                        <p:strVal val="visible"/>
                                      </p:to>
                                    </p:set>
                                    <p:animEffect transition="in" filter="fade">
                                      <p:cBhvr>
                                        <p:cTn id="34" dur="250"/>
                                        <p:tgtEl>
                                          <p:spTgt spid="105"/>
                                        </p:tgtEl>
                                      </p:cBhvr>
                                    </p:animEffect>
                                  </p:childTnLst>
                                </p:cTn>
                              </p:par>
                              <p:par>
                                <p:cTn id="35" presetID="10" presetClass="entr" presetSubtype="0" fill="hold" nodeType="withEffect">
                                  <p:stCondLst>
                                    <p:cond delay="190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250"/>
                                        <p:tgtEl>
                                          <p:spTgt spid="106"/>
                                        </p:tgtEl>
                                      </p:cBhvr>
                                    </p:animEffect>
                                  </p:childTnLst>
                                </p:cTn>
                              </p:par>
                              <p:par>
                                <p:cTn id="38" presetID="10" presetClass="entr" presetSubtype="0" fill="hold" nodeType="withEffect">
                                  <p:stCondLst>
                                    <p:cond delay="190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250"/>
                                        <p:tgtEl>
                                          <p:spTgt spid="102"/>
                                        </p:tgtEl>
                                      </p:cBhvr>
                                    </p:animEffect>
                                  </p:childTnLst>
                                </p:cTn>
                              </p:par>
                              <p:par>
                                <p:cTn id="41" presetID="10" presetClass="entr" presetSubtype="0" fill="hold" nodeType="withEffect">
                                  <p:stCondLst>
                                    <p:cond delay="210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250"/>
                                        <p:tgtEl>
                                          <p:spTgt spid="103"/>
                                        </p:tgtEl>
                                      </p:cBhvr>
                                    </p:animEffect>
                                  </p:childTnLst>
                                </p:cTn>
                              </p:par>
                              <p:par>
                                <p:cTn id="44" presetID="2" presetClass="entr" presetSubtype="8" fill="hold" nodeType="withEffect">
                                  <p:stCondLst>
                                    <p:cond delay="2500"/>
                                  </p:stCondLst>
                                  <p:childTnLst>
                                    <p:set>
                                      <p:cBhvr>
                                        <p:cTn id="45" dur="1" fill="hold">
                                          <p:stCondLst>
                                            <p:cond delay="0"/>
                                          </p:stCondLst>
                                        </p:cTn>
                                        <p:tgtEl>
                                          <p:spTgt spid="110"/>
                                        </p:tgtEl>
                                        <p:attrNameLst>
                                          <p:attrName>style.visibility</p:attrName>
                                        </p:attrNameLst>
                                      </p:cBhvr>
                                      <p:to>
                                        <p:strVal val="visible"/>
                                      </p:to>
                                    </p:set>
                                    <p:anim calcmode="lin" valueType="num">
                                      <p:cBhvr additive="base">
                                        <p:cTn id="46" dur="250"/>
                                        <p:tgtEl>
                                          <p:spTgt spid="110"/>
                                        </p:tgtEl>
                                        <p:attrNameLst>
                                          <p:attrName>ppt_x</p:attrName>
                                        </p:attrNameLst>
                                      </p:cBhvr>
                                      <p:tavLst>
                                        <p:tav tm="0">
                                          <p:val>
                                            <p:strVal val="#ppt_x-1"/>
                                          </p:val>
                                        </p:tav>
                                        <p:tav tm="100000">
                                          <p:val>
                                            <p:strVal val="#ppt_x"/>
                                          </p:val>
                                        </p:tav>
                                      </p:tavLst>
                                    </p:anim>
                                  </p:childTnLst>
                                </p:cTn>
                              </p:par>
                              <p:par>
                                <p:cTn id="47" presetID="10" presetClass="entr" presetSubtype="0" fill="hold" nodeType="withEffect">
                                  <p:stCondLst>
                                    <p:cond delay="2300"/>
                                  </p:stCondLst>
                                  <p:childTnLst>
                                    <p:set>
                                      <p:cBhvr>
                                        <p:cTn id="48" dur="1" fill="hold">
                                          <p:stCondLst>
                                            <p:cond delay="0"/>
                                          </p:stCondLst>
                                        </p:cTn>
                                        <p:tgtEl>
                                          <p:spTgt spid="111"/>
                                        </p:tgtEl>
                                        <p:attrNameLst>
                                          <p:attrName>style.visibility</p:attrName>
                                        </p:attrNameLst>
                                      </p:cBhvr>
                                      <p:to>
                                        <p:strVal val="visible"/>
                                      </p:to>
                                    </p:set>
                                    <p:animEffect transition="in" filter="fade">
                                      <p:cBhvr>
                                        <p:cTn id="49" dur="250"/>
                                        <p:tgtEl>
                                          <p:spTgt spid="111"/>
                                        </p:tgtEl>
                                      </p:cBhvr>
                                    </p:animEffect>
                                  </p:childTnLst>
                                </p:cTn>
                              </p:par>
                              <p:par>
                                <p:cTn id="50" presetID="10" presetClass="entr" presetSubtype="0" fill="hold" nodeType="withEffect">
                                  <p:stCondLst>
                                    <p:cond delay="2500"/>
                                  </p:stCondLst>
                                  <p:childTnLst>
                                    <p:set>
                                      <p:cBhvr>
                                        <p:cTn id="51" dur="1" fill="hold">
                                          <p:stCondLst>
                                            <p:cond delay="0"/>
                                          </p:stCondLst>
                                        </p:cTn>
                                        <p:tgtEl>
                                          <p:spTgt spid="112"/>
                                        </p:tgtEl>
                                        <p:attrNameLst>
                                          <p:attrName>style.visibility</p:attrName>
                                        </p:attrNameLst>
                                      </p:cBhvr>
                                      <p:to>
                                        <p:strVal val="visible"/>
                                      </p:to>
                                    </p:set>
                                    <p:animEffect transition="in" filter="fade">
                                      <p:cBhvr>
                                        <p:cTn id="52" dur="250"/>
                                        <p:tgtEl>
                                          <p:spTgt spid="112"/>
                                        </p:tgtEl>
                                      </p:cBhvr>
                                    </p:animEffect>
                                  </p:childTnLst>
                                </p:cTn>
                              </p:par>
                              <p:par>
                                <p:cTn id="53" presetID="2" presetClass="entr" presetSubtype="8" fill="hold" nodeType="withEffect">
                                  <p:stCondLst>
                                    <p:cond delay="2600"/>
                                  </p:stCondLst>
                                  <p:childTnLst>
                                    <p:set>
                                      <p:cBhvr>
                                        <p:cTn id="54" dur="1" fill="hold">
                                          <p:stCondLst>
                                            <p:cond delay="0"/>
                                          </p:stCondLst>
                                        </p:cTn>
                                        <p:tgtEl>
                                          <p:spTgt spid="116"/>
                                        </p:tgtEl>
                                        <p:attrNameLst>
                                          <p:attrName>style.visibility</p:attrName>
                                        </p:attrNameLst>
                                      </p:cBhvr>
                                      <p:to>
                                        <p:strVal val="visible"/>
                                      </p:to>
                                    </p:set>
                                    <p:anim calcmode="lin" valueType="num">
                                      <p:cBhvr additive="base">
                                        <p:cTn id="55" dur="250"/>
                                        <p:tgtEl>
                                          <p:spTgt spid="116"/>
                                        </p:tgtEl>
                                        <p:attrNameLst>
                                          <p:attrName>ppt_x</p:attrName>
                                        </p:attrNameLst>
                                      </p:cBhvr>
                                      <p:tavLst>
                                        <p:tav tm="0">
                                          <p:val>
                                            <p:strVal val="#ppt_x-1"/>
                                          </p:val>
                                        </p:tav>
                                        <p:tav tm="100000">
                                          <p:val>
                                            <p:strVal val="#ppt_x"/>
                                          </p:val>
                                        </p:tav>
                                      </p:tavLst>
                                    </p:anim>
                                  </p:childTnLst>
                                </p:cTn>
                              </p:par>
                              <p:par>
                                <p:cTn id="56" presetID="10" presetClass="entr" presetSubtype="0" fill="hold" nodeType="withEffect">
                                  <p:stCondLst>
                                    <p:cond delay="0"/>
                                  </p:stCondLst>
                                  <p:childTnLst>
                                    <p:set>
                                      <p:cBhvr>
                                        <p:cTn id="57" dur="1" fill="hold">
                                          <p:stCondLst>
                                            <p:cond delay="0"/>
                                          </p:stCondLst>
                                        </p:cTn>
                                        <p:tgtEl>
                                          <p:spTgt spid="117"/>
                                        </p:tgtEl>
                                        <p:attrNameLst>
                                          <p:attrName>style.visibility</p:attrName>
                                        </p:attrNameLst>
                                      </p:cBhvr>
                                      <p:to>
                                        <p:strVal val="visible"/>
                                      </p:to>
                                    </p:set>
                                    <p:animEffect transition="in" filter="fade">
                                      <p:cBhvr>
                                        <p:cTn id="58" dur="250"/>
                                        <p:tgtEl>
                                          <p:spTgt spid="117"/>
                                        </p:tgtEl>
                                      </p:cBhvr>
                                    </p:animEffect>
                                  </p:childTnLst>
                                </p:cTn>
                              </p:par>
                              <p:par>
                                <p:cTn id="59" presetID="10" presetClass="entr" presetSubtype="0" fill="hold" nodeType="withEffect">
                                  <p:stCondLst>
                                    <p:cond delay="300"/>
                                  </p:stCondLst>
                                  <p:childTnLst>
                                    <p:set>
                                      <p:cBhvr>
                                        <p:cTn id="60" dur="1" fill="hold">
                                          <p:stCondLst>
                                            <p:cond delay="0"/>
                                          </p:stCondLst>
                                        </p:cTn>
                                        <p:tgtEl>
                                          <p:spTgt spid="118"/>
                                        </p:tgtEl>
                                        <p:attrNameLst>
                                          <p:attrName>style.visibility</p:attrName>
                                        </p:attrNameLst>
                                      </p:cBhvr>
                                      <p:to>
                                        <p:strVal val="visible"/>
                                      </p:to>
                                    </p:set>
                                    <p:animEffect transition="in" filter="fade">
                                      <p:cBhvr>
                                        <p:cTn id="61" dur="125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5" descr="A group of people in a room&#10;&#10;Description automatically generated"/>
          <p:cNvPicPr preferRelativeResize="0"/>
          <p:nvPr/>
        </p:nvPicPr>
        <p:blipFill rotWithShape="1">
          <a:blip r:embed="rId3">
            <a:alphaModFix/>
          </a:blip>
          <a:srcRect r="3187" b="15627"/>
          <a:stretch/>
        </p:blipFill>
        <p:spPr>
          <a:xfrm>
            <a:off x="12701" y="0"/>
            <a:ext cx="12192001" cy="7053852"/>
          </a:xfrm>
          <a:prstGeom prst="rect">
            <a:avLst/>
          </a:prstGeom>
          <a:noFill/>
          <a:ln>
            <a:noFill/>
          </a:ln>
        </p:spPr>
      </p:pic>
      <p:sp>
        <p:nvSpPr>
          <p:cNvPr id="126" name="Google Shape;126;p15"/>
          <p:cNvSpPr/>
          <p:nvPr/>
        </p:nvSpPr>
        <p:spPr>
          <a:xfrm flipH="1">
            <a:off x="-1" y="5443"/>
            <a:ext cx="12192000" cy="6858000"/>
          </a:xfrm>
          <a:prstGeom prst="rect">
            <a:avLst/>
          </a:prstGeom>
          <a:gradFill>
            <a:gsLst>
              <a:gs pos="0">
                <a:srgbClr val="000000">
                  <a:alpha val="0"/>
                </a:srgbClr>
              </a:gs>
              <a:gs pos="24000">
                <a:srgbClr val="000000">
                  <a:alpha val="0"/>
                </a:srgbClr>
              </a:gs>
              <a:gs pos="100000">
                <a:srgbClr val="16656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15"/>
          <p:cNvSpPr/>
          <p:nvPr/>
        </p:nvSpPr>
        <p:spPr>
          <a:xfrm flipH="1">
            <a:off x="6477459" y="4136570"/>
            <a:ext cx="5701840" cy="2741387"/>
          </a:xfrm>
          <a:custGeom>
            <a:avLst/>
            <a:gdLst/>
            <a:ahLst/>
            <a:cxnLst/>
            <a:rect l="l" t="t" r="r" b="b"/>
            <a:pathLst>
              <a:path w="5524500" h="1727073" extrusionOk="0">
                <a:moveTo>
                  <a:pt x="0" y="0"/>
                </a:moveTo>
                <a:lnTo>
                  <a:pt x="5524500" y="0"/>
                </a:lnTo>
                <a:lnTo>
                  <a:pt x="3786467" y="1727073"/>
                </a:lnTo>
                <a:lnTo>
                  <a:pt x="0" y="1714500"/>
                </a:lnTo>
                <a:lnTo>
                  <a:pt x="0" y="0"/>
                </a:lnTo>
                <a:close/>
              </a:path>
            </a:pathLst>
          </a:custGeom>
          <a:gradFill>
            <a:gsLst>
              <a:gs pos="0">
                <a:srgbClr val="000000">
                  <a:alpha val="68627"/>
                </a:srgbClr>
              </a:gs>
              <a:gs pos="23000">
                <a:srgbClr val="142628"/>
              </a:gs>
              <a:gs pos="100000">
                <a:srgbClr val="142628"/>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15"/>
          <p:cNvSpPr/>
          <p:nvPr/>
        </p:nvSpPr>
        <p:spPr>
          <a:xfrm flipH="1">
            <a:off x="7399477" y="0"/>
            <a:ext cx="4792523" cy="6858000"/>
          </a:xfrm>
          <a:custGeom>
            <a:avLst/>
            <a:gdLst/>
            <a:ahLst/>
            <a:cxnLst/>
            <a:rect l="l" t="t" r="r" b="b"/>
            <a:pathLst>
              <a:path w="4792523" h="6858000" extrusionOk="0">
                <a:moveTo>
                  <a:pt x="0" y="0"/>
                </a:moveTo>
                <a:lnTo>
                  <a:pt x="3097186" y="0"/>
                </a:lnTo>
                <a:lnTo>
                  <a:pt x="4792523" y="4149565"/>
                </a:lnTo>
                <a:lnTo>
                  <a:pt x="3097186" y="6858000"/>
                </a:lnTo>
                <a:lnTo>
                  <a:pt x="0" y="6858000"/>
                </a:lnTo>
                <a:lnTo>
                  <a:pt x="0" y="0"/>
                </a:lnTo>
                <a:close/>
              </a:path>
            </a:pathLst>
          </a:custGeom>
          <a:gradFill>
            <a:gsLst>
              <a:gs pos="0">
                <a:srgbClr val="0C585D">
                  <a:alpha val="63921"/>
                </a:srgbClr>
              </a:gs>
              <a:gs pos="20000">
                <a:srgbClr val="083D40">
                  <a:alpha val="50980"/>
                </a:srgbClr>
              </a:gs>
              <a:gs pos="79000">
                <a:srgbClr val="103F45">
                  <a:alpha val="89803"/>
                </a:srgbClr>
              </a:gs>
              <a:gs pos="100000">
                <a:srgbClr val="103F45">
                  <a:alpha val="89803"/>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15"/>
          <p:cNvSpPr/>
          <p:nvPr/>
        </p:nvSpPr>
        <p:spPr>
          <a:xfrm rot="10800000">
            <a:off x="6477458" y="1988456"/>
            <a:ext cx="5714541" cy="2148113"/>
          </a:xfrm>
          <a:custGeom>
            <a:avLst/>
            <a:gdLst/>
            <a:ahLst/>
            <a:cxnLst/>
            <a:rect l="l" t="t" r="r" b="b"/>
            <a:pathLst>
              <a:path w="5524500" h="1714500" extrusionOk="0">
                <a:moveTo>
                  <a:pt x="0" y="0"/>
                </a:moveTo>
                <a:lnTo>
                  <a:pt x="5524500" y="0"/>
                </a:lnTo>
                <a:lnTo>
                  <a:pt x="4463709" y="1714500"/>
                </a:lnTo>
                <a:lnTo>
                  <a:pt x="0" y="1714500"/>
                </a:lnTo>
                <a:lnTo>
                  <a:pt x="0" y="0"/>
                </a:lnTo>
                <a:close/>
              </a:path>
            </a:pathLst>
          </a:custGeom>
          <a:gradFill>
            <a:gsLst>
              <a:gs pos="0">
                <a:srgbClr val="142628">
                  <a:alpha val="90980"/>
                </a:srgbClr>
              </a:gs>
              <a:gs pos="50000">
                <a:srgbClr val="103F45"/>
              </a:gs>
              <a:gs pos="100000">
                <a:srgbClr val="142628"/>
              </a:gs>
            </a:gsLst>
            <a:lin ang="10800000"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15"/>
          <p:cNvSpPr txBox="1"/>
          <p:nvPr/>
        </p:nvSpPr>
        <p:spPr>
          <a:xfrm>
            <a:off x="8869730" y="2300730"/>
            <a:ext cx="3077477"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VISION</a:t>
            </a:r>
            <a:endParaRPr/>
          </a:p>
        </p:txBody>
      </p:sp>
      <p:cxnSp>
        <p:nvCxnSpPr>
          <p:cNvPr id="131" name="Google Shape;131;p15"/>
          <p:cNvCxnSpPr/>
          <p:nvPr/>
        </p:nvCxnSpPr>
        <p:spPr>
          <a:xfrm>
            <a:off x="9118922" y="3265374"/>
            <a:ext cx="1196653" cy="0"/>
          </a:xfrm>
          <a:prstGeom prst="straightConnector1">
            <a:avLst/>
          </a:prstGeom>
          <a:noFill/>
          <a:ln w="57150" cap="flat" cmpd="sng">
            <a:solidFill>
              <a:srgbClr val="BD8E34"/>
            </a:solidFill>
            <a:prstDash val="solid"/>
            <a:miter lim="800000"/>
            <a:headEnd type="none" w="sm" len="sm"/>
            <a:tailEnd type="none" w="sm" len="sm"/>
          </a:ln>
        </p:spPr>
      </p:cxnSp>
      <p:sp>
        <p:nvSpPr>
          <p:cNvPr id="132" name="Google Shape;132;p15"/>
          <p:cNvSpPr txBox="1"/>
          <p:nvPr/>
        </p:nvSpPr>
        <p:spPr>
          <a:xfrm>
            <a:off x="10315575" y="3126936"/>
            <a:ext cx="13246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133" name="Google Shape;133;p15"/>
          <p:cNvSpPr/>
          <p:nvPr/>
        </p:nvSpPr>
        <p:spPr>
          <a:xfrm>
            <a:off x="402330" y="1352204"/>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15"/>
          <p:cNvSpPr/>
          <p:nvPr/>
        </p:nvSpPr>
        <p:spPr>
          <a:xfrm>
            <a:off x="402330" y="1855680"/>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15"/>
          <p:cNvSpPr/>
          <p:nvPr/>
        </p:nvSpPr>
        <p:spPr>
          <a:xfrm>
            <a:off x="408121" y="2376190"/>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6" name="Google Shape;136;p15"/>
          <p:cNvGrpSpPr/>
          <p:nvPr/>
        </p:nvGrpSpPr>
        <p:grpSpPr>
          <a:xfrm>
            <a:off x="408121" y="6078855"/>
            <a:ext cx="1001577" cy="416048"/>
            <a:chOff x="3944066" y="5198411"/>
            <a:chExt cx="755225" cy="189909"/>
          </a:xfrm>
        </p:grpSpPr>
        <p:cxnSp>
          <p:nvCxnSpPr>
            <p:cNvPr id="137" name="Google Shape;137;p15"/>
            <p:cNvCxnSpPr/>
            <p:nvPr/>
          </p:nvCxnSpPr>
          <p:spPr>
            <a:xfrm>
              <a:off x="3944066" y="5385159"/>
              <a:ext cx="755225" cy="0"/>
            </a:xfrm>
            <a:prstGeom prst="straightConnector1">
              <a:avLst/>
            </a:prstGeom>
            <a:noFill/>
            <a:ln w="57150" cap="flat" cmpd="sng">
              <a:solidFill>
                <a:srgbClr val="BD8E34"/>
              </a:solidFill>
              <a:prstDash val="solid"/>
              <a:miter lim="800000"/>
              <a:headEnd type="none" w="sm" len="sm"/>
              <a:tailEnd type="none" w="sm" len="sm"/>
            </a:ln>
          </p:spPr>
        </p:cxnSp>
        <p:cxnSp>
          <p:nvCxnSpPr>
            <p:cNvPr id="138" name="Google Shape;138;p15"/>
            <p:cNvCxnSpPr/>
            <p:nvPr/>
          </p:nvCxnSpPr>
          <p:spPr>
            <a:xfrm rot="10800000">
              <a:off x="3965546" y="5198411"/>
              <a:ext cx="0" cy="189909"/>
            </a:xfrm>
            <a:prstGeom prst="straightConnector1">
              <a:avLst/>
            </a:prstGeom>
            <a:noFill/>
            <a:ln w="57150" cap="flat" cmpd="sng">
              <a:solidFill>
                <a:srgbClr val="BD8E34"/>
              </a:solidFill>
              <a:prstDash val="solid"/>
              <a:miter lim="800000"/>
              <a:headEnd type="none" w="sm" len="sm"/>
              <a:tailEnd type="none" w="sm" len="sm"/>
            </a:ln>
          </p:spPr>
        </p:cxnSp>
      </p:grpSp>
      <p:sp>
        <p:nvSpPr>
          <p:cNvPr id="139" name="Google Shape;139;p15"/>
          <p:cNvSpPr txBox="1"/>
          <p:nvPr/>
        </p:nvSpPr>
        <p:spPr>
          <a:xfrm>
            <a:off x="8559800" y="4439493"/>
            <a:ext cx="3387407" cy="132343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d-ID" sz="1600">
                <a:solidFill>
                  <a:schemeClr val="lt1"/>
                </a:solidFill>
                <a:latin typeface="Twentieth Century"/>
                <a:ea typeface="Twentieth Century"/>
                <a:cs typeface="Twentieth Century"/>
                <a:sym typeface="Twentieth Century"/>
              </a:rPr>
              <a:t>Being a place for engineering students to develop their potentials in the field of technology development and quality of human resources to become more active, and innovative. </a:t>
            </a:r>
            <a:endParaRPr sz="1600">
              <a:solidFill>
                <a:schemeClr val="lt1"/>
              </a:solidFill>
              <a:latin typeface="Calibri"/>
              <a:ea typeface="Calibri"/>
              <a:cs typeface="Calibri"/>
              <a:sym typeface="Calibri"/>
            </a:endParaRPr>
          </a:p>
        </p:txBody>
      </p:sp>
      <p:pic>
        <p:nvPicPr>
          <p:cNvPr id="140" name="Google Shape;140;p15" descr="A close up of a sign&#10;&#10;Description automatically generated"/>
          <p:cNvPicPr preferRelativeResize="0"/>
          <p:nvPr/>
        </p:nvPicPr>
        <p:blipFill rotWithShape="1">
          <a:blip r:embed="rId4">
            <a:alphaModFix/>
          </a:blip>
          <a:srcRect/>
          <a:stretch/>
        </p:blipFill>
        <p:spPr>
          <a:xfrm>
            <a:off x="10073102" y="400499"/>
            <a:ext cx="884165" cy="884165"/>
          </a:xfrm>
          <a:prstGeom prst="rect">
            <a:avLst/>
          </a:prstGeom>
          <a:noFill/>
          <a:ln>
            <a:noFill/>
          </a:ln>
        </p:spPr>
      </p:pic>
      <p:grpSp>
        <p:nvGrpSpPr>
          <p:cNvPr id="141" name="Google Shape;141;p15"/>
          <p:cNvGrpSpPr/>
          <p:nvPr/>
        </p:nvGrpSpPr>
        <p:grpSpPr>
          <a:xfrm>
            <a:off x="9973375" y="1267933"/>
            <a:ext cx="1164525" cy="200055"/>
            <a:chOff x="1469455" y="1124167"/>
            <a:chExt cx="1045684" cy="200055"/>
          </a:xfrm>
        </p:grpSpPr>
        <p:sp>
          <p:nvSpPr>
            <p:cNvPr id="142" name="Google Shape;142;p15"/>
            <p:cNvSpPr/>
            <p:nvPr/>
          </p:nvSpPr>
          <p:spPr>
            <a:xfrm>
              <a:off x="1513092" y="1127663"/>
              <a:ext cx="933011" cy="195679"/>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15"/>
            <p:cNvSpPr txBox="1"/>
            <p:nvPr/>
          </p:nvSpPr>
          <p:spPr>
            <a:xfrm>
              <a:off x="1469455" y="1124167"/>
              <a:ext cx="1045684" cy="2000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250"/>
                                        <p:tgtEl>
                                          <p:spTgt spid="128"/>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200"/>
                                  </p:stCondLst>
                                  <p:childTnLst>
                                    <p:set>
                                      <p:cBhvr>
                                        <p:cTn id="9" dur="1" fill="hold">
                                          <p:stCondLst>
                                            <p:cond delay="0"/>
                                          </p:stCondLst>
                                        </p:cTn>
                                        <p:tgtEl>
                                          <p:spTgt spid="129"/>
                                        </p:tgtEl>
                                        <p:attrNameLst>
                                          <p:attrName>style.visibility</p:attrName>
                                        </p:attrNameLst>
                                      </p:cBhvr>
                                      <p:to>
                                        <p:strVal val="visible"/>
                                      </p:to>
                                    </p:set>
                                    <p:anim calcmode="lin" valueType="num">
                                      <p:cBhvr additive="base">
                                        <p:cTn id="10" dur="250"/>
                                        <p:tgtEl>
                                          <p:spTgt spid="129"/>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500"/>
                                  </p:stCondLst>
                                  <p:childTnLst>
                                    <p:set>
                                      <p:cBhvr>
                                        <p:cTn id="12" dur="1" fill="hold">
                                          <p:stCondLst>
                                            <p:cond delay="0"/>
                                          </p:stCondLst>
                                        </p:cTn>
                                        <p:tgtEl>
                                          <p:spTgt spid="130"/>
                                        </p:tgtEl>
                                        <p:attrNameLst>
                                          <p:attrName>style.visibility</p:attrName>
                                        </p:attrNameLst>
                                      </p:cBhvr>
                                      <p:to>
                                        <p:strVal val="visible"/>
                                      </p:to>
                                    </p:set>
                                    <p:anim calcmode="lin" valueType="num">
                                      <p:cBhvr additive="base">
                                        <p:cTn id="13" dur="250"/>
                                        <p:tgtEl>
                                          <p:spTgt spid="130"/>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600"/>
                                  </p:stCondLst>
                                  <p:childTnLst>
                                    <p:set>
                                      <p:cBhvr>
                                        <p:cTn id="15" dur="1" fill="hold">
                                          <p:stCondLst>
                                            <p:cond delay="0"/>
                                          </p:stCondLst>
                                        </p:cTn>
                                        <p:tgtEl>
                                          <p:spTgt spid="132"/>
                                        </p:tgtEl>
                                        <p:attrNameLst>
                                          <p:attrName>style.visibility</p:attrName>
                                        </p:attrNameLst>
                                      </p:cBhvr>
                                      <p:to>
                                        <p:strVal val="visible"/>
                                      </p:to>
                                    </p:set>
                                    <p:anim calcmode="lin" valueType="num">
                                      <p:cBhvr additive="base">
                                        <p:cTn id="16" dur="250"/>
                                        <p:tgtEl>
                                          <p:spTgt spid="132"/>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80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250"/>
                                        <p:tgtEl>
                                          <p:spTgt spid="131"/>
                                        </p:tgtEl>
                                      </p:cBhvr>
                                    </p:animEffect>
                                  </p:childTnLst>
                                </p:cTn>
                              </p:par>
                              <p:par>
                                <p:cTn id="20" presetID="10" presetClass="entr" presetSubtype="0" fill="hold" nodeType="withEffect">
                                  <p:stCondLst>
                                    <p:cond delay="90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250"/>
                                        <p:tgtEl>
                                          <p:spTgt spid="127"/>
                                        </p:tgtEl>
                                      </p:cBhvr>
                                    </p:animEffect>
                                  </p:childTnLst>
                                </p:cTn>
                              </p:par>
                              <p:par>
                                <p:cTn id="23" presetID="2" presetClass="entr" presetSubtype="2" fill="hold" nodeType="withEffect">
                                  <p:stCondLst>
                                    <p:cond delay="1200"/>
                                  </p:stCondLst>
                                  <p:childTnLst>
                                    <p:set>
                                      <p:cBhvr>
                                        <p:cTn id="24" dur="1" fill="hold">
                                          <p:stCondLst>
                                            <p:cond delay="0"/>
                                          </p:stCondLst>
                                        </p:cTn>
                                        <p:tgtEl>
                                          <p:spTgt spid="139"/>
                                        </p:tgtEl>
                                        <p:attrNameLst>
                                          <p:attrName>style.visibility</p:attrName>
                                        </p:attrNameLst>
                                      </p:cBhvr>
                                      <p:to>
                                        <p:strVal val="visible"/>
                                      </p:to>
                                    </p:set>
                                    <p:anim calcmode="lin" valueType="num">
                                      <p:cBhvr additive="base">
                                        <p:cTn id="25" dur="250"/>
                                        <p:tgtEl>
                                          <p:spTgt spid="139"/>
                                        </p:tgtEl>
                                        <p:attrNameLst>
                                          <p:attrName>ppt_x</p:attrName>
                                        </p:attrNameLst>
                                      </p:cBhvr>
                                      <p:tavLst>
                                        <p:tav tm="0">
                                          <p:val>
                                            <p:strVal val="#ppt_x+1"/>
                                          </p:val>
                                        </p:tav>
                                        <p:tav tm="100000">
                                          <p:val>
                                            <p:strVal val="#ppt_x"/>
                                          </p:val>
                                        </p:tav>
                                      </p:tavLst>
                                    </p:anim>
                                  </p:childTnLst>
                                </p:cTn>
                              </p:par>
                              <p:par>
                                <p:cTn id="26" presetID="2" presetClass="entr" presetSubtype="8" fill="hold" nodeType="withEffect">
                                  <p:stCondLst>
                                    <p:cond delay="1400"/>
                                  </p:stCondLst>
                                  <p:childTnLst>
                                    <p:set>
                                      <p:cBhvr>
                                        <p:cTn id="27" dur="1" fill="hold">
                                          <p:stCondLst>
                                            <p:cond delay="0"/>
                                          </p:stCondLst>
                                        </p:cTn>
                                        <p:tgtEl>
                                          <p:spTgt spid="136"/>
                                        </p:tgtEl>
                                        <p:attrNameLst>
                                          <p:attrName>style.visibility</p:attrName>
                                        </p:attrNameLst>
                                      </p:cBhvr>
                                      <p:to>
                                        <p:strVal val="visible"/>
                                      </p:to>
                                    </p:set>
                                    <p:anim calcmode="lin" valueType="num">
                                      <p:cBhvr additive="base">
                                        <p:cTn id="28" dur="250"/>
                                        <p:tgtEl>
                                          <p:spTgt spid="136"/>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500"/>
                                  </p:stCondLst>
                                  <p:childTnLst>
                                    <p:set>
                                      <p:cBhvr>
                                        <p:cTn id="30" dur="1" fill="hold">
                                          <p:stCondLst>
                                            <p:cond delay="0"/>
                                          </p:stCondLst>
                                        </p:cTn>
                                        <p:tgtEl>
                                          <p:spTgt spid="135"/>
                                        </p:tgtEl>
                                        <p:attrNameLst>
                                          <p:attrName>style.visibility</p:attrName>
                                        </p:attrNameLst>
                                      </p:cBhvr>
                                      <p:to>
                                        <p:strVal val="visible"/>
                                      </p:to>
                                    </p:set>
                                    <p:animEffect transition="in" filter="fade">
                                      <p:cBhvr>
                                        <p:cTn id="31" dur="250"/>
                                        <p:tgtEl>
                                          <p:spTgt spid="135"/>
                                        </p:tgtEl>
                                      </p:cBhvr>
                                    </p:animEffect>
                                  </p:childTnLst>
                                </p:cTn>
                              </p:par>
                              <p:par>
                                <p:cTn id="32" presetID="10" presetClass="entr" presetSubtype="0" fill="hold" nodeType="withEffect">
                                  <p:stCondLst>
                                    <p:cond delay="1700"/>
                                  </p:stCondLst>
                                  <p:childTnLst>
                                    <p:set>
                                      <p:cBhvr>
                                        <p:cTn id="33" dur="1" fill="hold">
                                          <p:stCondLst>
                                            <p:cond delay="0"/>
                                          </p:stCondLst>
                                        </p:cTn>
                                        <p:tgtEl>
                                          <p:spTgt spid="134"/>
                                        </p:tgtEl>
                                        <p:attrNameLst>
                                          <p:attrName>style.visibility</p:attrName>
                                        </p:attrNameLst>
                                      </p:cBhvr>
                                      <p:to>
                                        <p:strVal val="visible"/>
                                      </p:to>
                                    </p:set>
                                    <p:animEffect transition="in" filter="fade">
                                      <p:cBhvr>
                                        <p:cTn id="34" dur="250"/>
                                        <p:tgtEl>
                                          <p:spTgt spid="134"/>
                                        </p:tgtEl>
                                      </p:cBhvr>
                                    </p:animEffect>
                                  </p:childTnLst>
                                </p:cTn>
                              </p:par>
                              <p:par>
                                <p:cTn id="35" presetID="10" presetClass="entr" presetSubtype="0" fill="hold" nodeType="withEffect">
                                  <p:stCondLst>
                                    <p:cond delay="180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250"/>
                                        <p:tgtEl>
                                          <p:spTgt spid="133"/>
                                        </p:tgtEl>
                                      </p:cBhvr>
                                    </p:animEffect>
                                  </p:childTnLst>
                                </p:cTn>
                              </p:par>
                              <p:par>
                                <p:cTn id="38" presetID="10" presetClass="entr" presetSubtype="0" fill="hold" nodeType="with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fade">
                                      <p:cBhvr>
                                        <p:cTn id="40" dur="250"/>
                                        <p:tgtEl>
                                          <p:spTgt spid="140"/>
                                        </p:tgtEl>
                                      </p:cBhvr>
                                    </p:animEffect>
                                  </p:childTnLst>
                                </p:cTn>
                              </p:par>
                              <p:par>
                                <p:cTn id="41" presetID="10" presetClass="entr" presetSubtype="0" fill="hold" nodeType="withEffect">
                                  <p:stCondLst>
                                    <p:cond delay="1000"/>
                                  </p:stCondLst>
                                  <p:childTnLst>
                                    <p:set>
                                      <p:cBhvr>
                                        <p:cTn id="42" dur="1" fill="hold">
                                          <p:stCondLst>
                                            <p:cond delay="0"/>
                                          </p:stCondLst>
                                        </p:cTn>
                                        <p:tgtEl>
                                          <p:spTgt spid="141"/>
                                        </p:tgtEl>
                                        <p:attrNameLst>
                                          <p:attrName>style.visibility</p:attrName>
                                        </p:attrNameLst>
                                      </p:cBhvr>
                                      <p:to>
                                        <p:strVal val="visible"/>
                                      </p:to>
                                    </p:set>
                                    <p:animEffect transition="in" filter="fade">
                                      <p:cBhvr>
                                        <p:cTn id="43" dur="125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6"/>
          <p:cNvPicPr preferRelativeResize="0"/>
          <p:nvPr/>
        </p:nvPicPr>
        <p:blipFill rotWithShape="1">
          <a:blip r:embed="rId3">
            <a:alphaModFix/>
          </a:blip>
          <a:srcRect l="-1" t="8255" r="39"/>
          <a:stretch/>
        </p:blipFill>
        <p:spPr>
          <a:xfrm>
            <a:off x="-27871" y="-32560"/>
            <a:ext cx="12207695" cy="7009843"/>
          </a:xfrm>
          <a:prstGeom prst="rect">
            <a:avLst/>
          </a:prstGeom>
          <a:noFill/>
          <a:ln>
            <a:noFill/>
          </a:ln>
        </p:spPr>
      </p:pic>
      <p:sp>
        <p:nvSpPr>
          <p:cNvPr id="149" name="Google Shape;149;p16"/>
          <p:cNvSpPr/>
          <p:nvPr/>
        </p:nvSpPr>
        <p:spPr>
          <a:xfrm>
            <a:off x="1" y="0"/>
            <a:ext cx="12212480" cy="6858000"/>
          </a:xfrm>
          <a:prstGeom prst="rect">
            <a:avLst/>
          </a:prstGeom>
          <a:gradFill>
            <a:gsLst>
              <a:gs pos="0">
                <a:srgbClr val="000000">
                  <a:alpha val="0"/>
                </a:srgbClr>
              </a:gs>
              <a:gs pos="24000">
                <a:srgbClr val="000000">
                  <a:alpha val="0"/>
                </a:srgbClr>
              </a:gs>
              <a:gs pos="100000">
                <a:srgbClr val="16656A"/>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0" name="Google Shape;150;p16"/>
          <p:cNvGrpSpPr/>
          <p:nvPr/>
        </p:nvGrpSpPr>
        <p:grpSpPr>
          <a:xfrm rot="10800000">
            <a:off x="10623685" y="428686"/>
            <a:ext cx="1196559" cy="421149"/>
            <a:chOff x="3944066" y="5122424"/>
            <a:chExt cx="902248" cy="283286"/>
          </a:xfrm>
        </p:grpSpPr>
        <p:cxnSp>
          <p:nvCxnSpPr>
            <p:cNvPr id="151" name="Google Shape;151;p16"/>
            <p:cNvCxnSpPr/>
            <p:nvPr/>
          </p:nvCxnSpPr>
          <p:spPr>
            <a:xfrm>
              <a:off x="3944066" y="5385159"/>
              <a:ext cx="902248" cy="0"/>
            </a:xfrm>
            <a:prstGeom prst="straightConnector1">
              <a:avLst/>
            </a:prstGeom>
            <a:noFill/>
            <a:ln w="57150" cap="flat" cmpd="sng">
              <a:solidFill>
                <a:srgbClr val="BD8E34"/>
              </a:solidFill>
              <a:prstDash val="solid"/>
              <a:miter lim="800000"/>
              <a:headEnd type="none" w="sm" len="sm"/>
              <a:tailEnd type="none" w="sm" len="sm"/>
            </a:ln>
          </p:spPr>
        </p:cxnSp>
        <p:cxnSp>
          <p:nvCxnSpPr>
            <p:cNvPr id="152" name="Google Shape;152;p16"/>
            <p:cNvCxnSpPr/>
            <p:nvPr/>
          </p:nvCxnSpPr>
          <p:spPr>
            <a:xfrm rot="10800000">
              <a:off x="3965546" y="5122424"/>
              <a:ext cx="0" cy="283286"/>
            </a:xfrm>
            <a:prstGeom prst="straightConnector1">
              <a:avLst/>
            </a:prstGeom>
            <a:noFill/>
            <a:ln w="57150" cap="flat" cmpd="sng">
              <a:solidFill>
                <a:srgbClr val="BD8E34"/>
              </a:solidFill>
              <a:prstDash val="solid"/>
              <a:miter lim="800000"/>
              <a:headEnd type="none" w="sm" len="sm"/>
              <a:tailEnd type="none" w="sm" len="sm"/>
            </a:ln>
          </p:spPr>
        </p:cxnSp>
      </p:grpSp>
      <p:pic>
        <p:nvPicPr>
          <p:cNvPr id="153" name="Google Shape;153;p16"/>
          <p:cNvPicPr preferRelativeResize="0"/>
          <p:nvPr/>
        </p:nvPicPr>
        <p:blipFill rotWithShape="1">
          <a:blip r:embed="rId4">
            <a:alphaModFix/>
          </a:blip>
          <a:srcRect/>
          <a:stretch/>
        </p:blipFill>
        <p:spPr>
          <a:xfrm>
            <a:off x="9161631" y="1221854"/>
            <a:ext cx="1899422" cy="969802"/>
          </a:xfrm>
          <a:prstGeom prst="rect">
            <a:avLst/>
          </a:prstGeom>
          <a:noFill/>
          <a:ln>
            <a:noFill/>
          </a:ln>
        </p:spPr>
      </p:pic>
      <p:pic>
        <p:nvPicPr>
          <p:cNvPr id="154" name="Google Shape;154;p16"/>
          <p:cNvPicPr preferRelativeResize="0"/>
          <p:nvPr/>
        </p:nvPicPr>
        <p:blipFill rotWithShape="1">
          <a:blip r:embed="rId5">
            <a:alphaModFix/>
          </a:blip>
          <a:srcRect/>
          <a:stretch/>
        </p:blipFill>
        <p:spPr>
          <a:xfrm>
            <a:off x="7587478" y="1089960"/>
            <a:ext cx="2296981" cy="1630121"/>
          </a:xfrm>
          <a:prstGeom prst="rect">
            <a:avLst/>
          </a:prstGeom>
          <a:noFill/>
          <a:ln>
            <a:noFill/>
          </a:ln>
        </p:spPr>
      </p:pic>
      <p:pic>
        <p:nvPicPr>
          <p:cNvPr id="155" name="Google Shape;155;p16"/>
          <p:cNvPicPr preferRelativeResize="0"/>
          <p:nvPr/>
        </p:nvPicPr>
        <p:blipFill rotWithShape="1">
          <a:blip r:embed="rId5">
            <a:alphaModFix/>
          </a:blip>
          <a:srcRect/>
          <a:stretch/>
        </p:blipFill>
        <p:spPr>
          <a:xfrm>
            <a:off x="9574054" y="1215150"/>
            <a:ext cx="2296981" cy="1630121"/>
          </a:xfrm>
          <a:prstGeom prst="rect">
            <a:avLst/>
          </a:prstGeom>
          <a:noFill/>
          <a:ln>
            <a:noFill/>
          </a:ln>
        </p:spPr>
      </p:pic>
      <p:sp>
        <p:nvSpPr>
          <p:cNvPr id="156" name="Google Shape;156;p16"/>
          <p:cNvSpPr/>
          <p:nvPr/>
        </p:nvSpPr>
        <p:spPr>
          <a:xfrm>
            <a:off x="11658600" y="5168295"/>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16"/>
          <p:cNvSpPr/>
          <p:nvPr/>
        </p:nvSpPr>
        <p:spPr>
          <a:xfrm>
            <a:off x="11658600" y="5671771"/>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16"/>
          <p:cNvSpPr/>
          <p:nvPr/>
        </p:nvSpPr>
        <p:spPr>
          <a:xfrm>
            <a:off x="11664391" y="6192281"/>
            <a:ext cx="182880" cy="18288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16"/>
          <p:cNvSpPr/>
          <p:nvPr/>
        </p:nvSpPr>
        <p:spPr>
          <a:xfrm rot="5400000">
            <a:off x="-383904" y="359047"/>
            <a:ext cx="6868339" cy="6091466"/>
          </a:xfrm>
          <a:custGeom>
            <a:avLst/>
            <a:gdLst/>
            <a:ahLst/>
            <a:cxnLst/>
            <a:rect l="l" t="t" r="r" b="b"/>
            <a:pathLst>
              <a:path w="10029" h="10000" extrusionOk="0">
                <a:moveTo>
                  <a:pt x="1" y="4385"/>
                </a:moveTo>
                <a:lnTo>
                  <a:pt x="10029" y="0"/>
                </a:lnTo>
                <a:lnTo>
                  <a:pt x="10029" y="10000"/>
                </a:lnTo>
                <a:lnTo>
                  <a:pt x="29" y="10000"/>
                </a:lnTo>
                <a:cubicBezTo>
                  <a:pt x="38" y="7942"/>
                  <a:pt x="-8" y="6444"/>
                  <a:pt x="1" y="4385"/>
                </a:cubicBezTo>
                <a:close/>
              </a:path>
            </a:pathLst>
          </a:custGeom>
          <a:gradFill>
            <a:gsLst>
              <a:gs pos="0">
                <a:srgbClr val="103F45"/>
              </a:gs>
              <a:gs pos="31000">
                <a:srgbClr val="0A3D41"/>
              </a:gs>
              <a:gs pos="57000">
                <a:srgbClr val="083D40">
                  <a:alpha val="67843"/>
                </a:srgbClr>
              </a:gs>
              <a:gs pos="79000">
                <a:srgbClr val="103F45"/>
              </a:gs>
              <a:gs pos="100000">
                <a:srgbClr val="103F45"/>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0" name="Google Shape;160;p16" descr="A close up of a sign&#10;&#10;Description automatically generated"/>
          <p:cNvPicPr preferRelativeResize="0"/>
          <p:nvPr/>
        </p:nvPicPr>
        <p:blipFill rotWithShape="1">
          <a:blip r:embed="rId6">
            <a:alphaModFix/>
          </a:blip>
          <a:srcRect/>
          <a:stretch/>
        </p:blipFill>
        <p:spPr>
          <a:xfrm>
            <a:off x="1608371" y="625033"/>
            <a:ext cx="884165" cy="884165"/>
          </a:xfrm>
          <a:prstGeom prst="rect">
            <a:avLst/>
          </a:prstGeom>
          <a:noFill/>
          <a:ln>
            <a:noFill/>
          </a:ln>
        </p:spPr>
      </p:pic>
      <p:cxnSp>
        <p:nvCxnSpPr>
          <p:cNvPr id="161" name="Google Shape;161;p16"/>
          <p:cNvCxnSpPr/>
          <p:nvPr/>
        </p:nvCxnSpPr>
        <p:spPr>
          <a:xfrm flipH="1">
            <a:off x="348162" y="728718"/>
            <a:ext cx="22408" cy="5843532"/>
          </a:xfrm>
          <a:prstGeom prst="straightConnector1">
            <a:avLst/>
          </a:prstGeom>
          <a:noFill/>
          <a:ln w="9525" cap="flat" cmpd="sng">
            <a:solidFill>
              <a:schemeClr val="lt1"/>
            </a:solidFill>
            <a:prstDash val="solid"/>
            <a:miter lim="800000"/>
            <a:headEnd type="none" w="sm" len="sm"/>
            <a:tailEnd type="none" w="sm" len="sm"/>
          </a:ln>
        </p:spPr>
      </p:cxnSp>
      <p:cxnSp>
        <p:nvCxnSpPr>
          <p:cNvPr id="162" name="Google Shape;162;p16"/>
          <p:cNvCxnSpPr/>
          <p:nvPr/>
        </p:nvCxnSpPr>
        <p:spPr>
          <a:xfrm flipH="1">
            <a:off x="348163" y="6572250"/>
            <a:ext cx="11443594" cy="2174"/>
          </a:xfrm>
          <a:prstGeom prst="straightConnector1">
            <a:avLst/>
          </a:prstGeom>
          <a:noFill/>
          <a:ln w="9525" cap="flat" cmpd="sng">
            <a:solidFill>
              <a:schemeClr val="lt1"/>
            </a:solidFill>
            <a:prstDash val="solid"/>
            <a:miter lim="800000"/>
            <a:headEnd type="none" w="sm" len="sm"/>
            <a:tailEnd type="none" w="sm" len="sm"/>
          </a:ln>
        </p:spPr>
      </p:cxnSp>
      <p:grpSp>
        <p:nvGrpSpPr>
          <p:cNvPr id="163" name="Google Shape;163;p16"/>
          <p:cNvGrpSpPr/>
          <p:nvPr/>
        </p:nvGrpSpPr>
        <p:grpSpPr>
          <a:xfrm>
            <a:off x="1469454" y="1492467"/>
            <a:ext cx="1223117" cy="200055"/>
            <a:chOff x="1469455" y="1124167"/>
            <a:chExt cx="1045684" cy="200055"/>
          </a:xfrm>
        </p:grpSpPr>
        <p:sp>
          <p:nvSpPr>
            <p:cNvPr id="164" name="Google Shape;164;p16"/>
            <p:cNvSpPr/>
            <p:nvPr/>
          </p:nvSpPr>
          <p:spPr>
            <a:xfrm>
              <a:off x="1513092" y="1127663"/>
              <a:ext cx="933011" cy="195679"/>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16"/>
            <p:cNvSpPr txBox="1"/>
            <p:nvPr/>
          </p:nvSpPr>
          <p:spPr>
            <a:xfrm>
              <a:off x="1469455" y="1124167"/>
              <a:ext cx="1045684" cy="2000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
        <p:nvSpPr>
          <p:cNvPr id="166" name="Google Shape;166;p16"/>
          <p:cNvSpPr/>
          <p:nvPr/>
        </p:nvSpPr>
        <p:spPr>
          <a:xfrm>
            <a:off x="348162" y="245034"/>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16"/>
          <p:cNvSpPr/>
          <p:nvPr/>
        </p:nvSpPr>
        <p:spPr>
          <a:xfrm>
            <a:off x="348162" y="411746"/>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16"/>
          <p:cNvSpPr/>
          <p:nvPr/>
        </p:nvSpPr>
        <p:spPr>
          <a:xfrm>
            <a:off x="348162" y="599269"/>
            <a:ext cx="45720" cy="457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69" name="Google Shape;169;p16"/>
          <p:cNvCxnSpPr/>
          <p:nvPr/>
        </p:nvCxnSpPr>
        <p:spPr>
          <a:xfrm>
            <a:off x="5040157" y="5670424"/>
            <a:ext cx="0" cy="410042"/>
          </a:xfrm>
          <a:prstGeom prst="straightConnector1">
            <a:avLst/>
          </a:prstGeom>
          <a:noFill/>
          <a:ln w="57150" cap="flat" cmpd="sng">
            <a:solidFill>
              <a:srgbClr val="BD8E34"/>
            </a:solidFill>
            <a:prstDash val="solid"/>
            <a:miter lim="800000"/>
            <a:headEnd type="none" w="sm" len="sm"/>
            <a:tailEnd type="none" w="sm" len="sm"/>
          </a:ln>
        </p:spPr>
      </p:cxnSp>
      <p:cxnSp>
        <p:nvCxnSpPr>
          <p:cNvPr id="170" name="Google Shape;170;p16"/>
          <p:cNvCxnSpPr/>
          <p:nvPr/>
        </p:nvCxnSpPr>
        <p:spPr>
          <a:xfrm rot="10800000">
            <a:off x="4175720" y="6059505"/>
            <a:ext cx="889837" cy="0"/>
          </a:xfrm>
          <a:prstGeom prst="straightConnector1">
            <a:avLst/>
          </a:prstGeom>
          <a:noFill/>
          <a:ln w="57150" cap="flat" cmpd="sng">
            <a:solidFill>
              <a:srgbClr val="BD8E34"/>
            </a:solidFill>
            <a:prstDash val="solid"/>
            <a:miter lim="800000"/>
            <a:headEnd type="none" w="sm" len="sm"/>
            <a:tailEnd type="none" w="sm" len="sm"/>
          </a:ln>
        </p:spPr>
      </p:cxnSp>
      <p:sp>
        <p:nvSpPr>
          <p:cNvPr id="171" name="Google Shape;171;p16"/>
          <p:cNvSpPr txBox="1"/>
          <p:nvPr/>
        </p:nvSpPr>
        <p:spPr>
          <a:xfrm>
            <a:off x="445805" y="4333936"/>
            <a:ext cx="4639879" cy="2062103"/>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lt1"/>
              </a:buClr>
              <a:buSzPts val="1600"/>
              <a:buFont typeface="Calibri"/>
              <a:buAutoNum type="arabicPeriod"/>
            </a:pPr>
            <a:r>
              <a:rPr lang="id-ID" sz="1600" dirty="0">
                <a:solidFill>
                  <a:schemeClr val="lt1"/>
                </a:solidFill>
                <a:latin typeface="Twentieth Century"/>
                <a:ea typeface="Twentieth Century"/>
                <a:cs typeface="Twentieth Century"/>
                <a:sym typeface="Twentieth Century"/>
              </a:rPr>
              <a:t>To be a shelter for the IEOM Student Chapter family in Sampoerna University</a:t>
            </a:r>
            <a:endParaRPr lang="en-US" sz="1600" dirty="0">
              <a:solidFill>
                <a:schemeClr val="lt1"/>
              </a:solidFill>
              <a:latin typeface="Twentieth Century"/>
              <a:ea typeface="Twentieth Century"/>
              <a:cs typeface="Twentieth Century"/>
              <a:sym typeface="Twentieth Century"/>
            </a:endParaRPr>
          </a:p>
          <a:p>
            <a:pPr marL="457200" indent="-457200">
              <a:buClr>
                <a:schemeClr val="lt1"/>
              </a:buClr>
              <a:buSzPts val="1600"/>
              <a:buFont typeface="Calibri"/>
              <a:buAutoNum type="arabicPeriod"/>
            </a:pPr>
            <a:r>
              <a:rPr lang="en-US" dirty="0">
                <a:solidFill>
                  <a:schemeClr val="lt1"/>
                </a:solidFill>
                <a:latin typeface="Twentieth Century"/>
                <a:ea typeface="Twentieth Century"/>
                <a:cs typeface="Twentieth Century"/>
                <a:sym typeface="Twentieth Century"/>
              </a:rPr>
              <a:t>To create events to bond, develop, and guide industrial engineering students</a:t>
            </a:r>
            <a:endParaRPr lang="en-US" sz="1600" dirty="0">
              <a:solidFill>
                <a:schemeClr val="lt1"/>
              </a:solidFill>
              <a:latin typeface="Twentieth Century"/>
              <a:ea typeface="Twentieth Century"/>
              <a:cs typeface="Twentieth Century"/>
              <a:sym typeface="Twentieth Century"/>
            </a:endParaRPr>
          </a:p>
          <a:p>
            <a:pPr marL="457200" indent="-457200">
              <a:buClr>
                <a:schemeClr val="lt1"/>
              </a:buClr>
              <a:buSzPts val="1600"/>
              <a:buFont typeface="Calibri"/>
              <a:buAutoNum type="arabicPeriod"/>
            </a:pPr>
            <a:r>
              <a:rPr lang="en-US" dirty="0">
                <a:solidFill>
                  <a:schemeClr val="lt1"/>
                </a:solidFill>
                <a:latin typeface="Twentieth Century"/>
                <a:ea typeface="Twentieth Century"/>
                <a:cs typeface="Twentieth Century"/>
                <a:sym typeface="Twentieth Century"/>
              </a:rPr>
              <a:t>To introduce IEOM Chapter </a:t>
            </a:r>
            <a:r>
              <a:rPr lang="en-US" dirty="0" err="1">
                <a:solidFill>
                  <a:schemeClr val="lt1"/>
                </a:solidFill>
                <a:latin typeface="Twentieth Century"/>
                <a:ea typeface="Twentieth Century"/>
                <a:cs typeface="Twentieth Century"/>
                <a:sym typeface="Twentieth Century"/>
              </a:rPr>
              <a:t>Sampoerna</a:t>
            </a:r>
            <a:r>
              <a:rPr lang="en-US" dirty="0">
                <a:solidFill>
                  <a:schemeClr val="lt1"/>
                </a:solidFill>
                <a:latin typeface="Twentieth Century"/>
                <a:ea typeface="Twentieth Century"/>
                <a:cs typeface="Twentieth Century"/>
                <a:sym typeface="Twentieth Century"/>
              </a:rPr>
              <a:t> University and collaborate with other  campuses around Indonesia</a:t>
            </a:r>
            <a:endParaRPr lang="en-US" dirty="0"/>
          </a:p>
          <a:p>
            <a:pPr>
              <a:buClr>
                <a:schemeClr val="lt1"/>
              </a:buClr>
              <a:buSzPts val="1600"/>
            </a:pPr>
            <a:endParaRPr dirty="0"/>
          </a:p>
        </p:txBody>
      </p:sp>
      <p:sp>
        <p:nvSpPr>
          <p:cNvPr id="172" name="Google Shape;172;p16"/>
          <p:cNvSpPr/>
          <p:nvPr/>
        </p:nvSpPr>
        <p:spPr>
          <a:xfrm rot="-6671959" flipH="1">
            <a:off x="1506717" y="2772573"/>
            <a:ext cx="7401767" cy="977161"/>
          </a:xfrm>
          <a:custGeom>
            <a:avLst/>
            <a:gdLst/>
            <a:ahLst/>
            <a:cxnLst/>
            <a:rect l="l" t="t" r="r" b="b"/>
            <a:pathLst>
              <a:path w="5524500" h="977161" extrusionOk="0">
                <a:moveTo>
                  <a:pt x="0" y="0"/>
                </a:moveTo>
                <a:lnTo>
                  <a:pt x="5524500" y="0"/>
                </a:lnTo>
                <a:lnTo>
                  <a:pt x="3565597" y="977161"/>
                </a:lnTo>
                <a:lnTo>
                  <a:pt x="179670" y="609227"/>
                </a:lnTo>
                <a:lnTo>
                  <a:pt x="0" y="0"/>
                </a:lnTo>
                <a:close/>
              </a:path>
            </a:pathLst>
          </a:custGeom>
          <a:gradFill>
            <a:gsLst>
              <a:gs pos="0">
                <a:srgbClr val="000000">
                  <a:alpha val="68627"/>
                </a:srgbClr>
              </a:gs>
              <a:gs pos="23000">
                <a:srgbClr val="142628"/>
              </a:gs>
              <a:gs pos="100000">
                <a:srgbClr val="142628"/>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16"/>
          <p:cNvSpPr/>
          <p:nvPr/>
        </p:nvSpPr>
        <p:spPr>
          <a:xfrm rot="10800000" flipH="1">
            <a:off x="0" y="2191656"/>
            <a:ext cx="6058130" cy="1934150"/>
          </a:xfrm>
          <a:custGeom>
            <a:avLst/>
            <a:gdLst/>
            <a:ahLst/>
            <a:cxnLst/>
            <a:rect l="l" t="t" r="r" b="b"/>
            <a:pathLst>
              <a:path w="5494266" h="1689918" extrusionOk="0">
                <a:moveTo>
                  <a:pt x="0" y="0"/>
                </a:moveTo>
                <a:lnTo>
                  <a:pt x="5494266" y="17029"/>
                </a:lnTo>
                <a:lnTo>
                  <a:pt x="4648291" y="1689918"/>
                </a:lnTo>
                <a:lnTo>
                  <a:pt x="0" y="1689918"/>
                </a:lnTo>
                <a:lnTo>
                  <a:pt x="0" y="0"/>
                </a:lnTo>
                <a:close/>
              </a:path>
            </a:pathLst>
          </a:custGeom>
          <a:gradFill>
            <a:gsLst>
              <a:gs pos="0">
                <a:srgbClr val="142628">
                  <a:alpha val="90980"/>
                </a:srgbClr>
              </a:gs>
              <a:gs pos="50000">
                <a:srgbClr val="103F45"/>
              </a:gs>
              <a:gs pos="100000">
                <a:srgbClr val="142628"/>
              </a:gs>
            </a:gsLst>
            <a:lin ang="10800000"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16"/>
          <p:cNvSpPr txBox="1"/>
          <p:nvPr/>
        </p:nvSpPr>
        <p:spPr>
          <a:xfrm>
            <a:off x="764507" y="2321004"/>
            <a:ext cx="3856131"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MISSION</a:t>
            </a:r>
            <a:endParaRPr/>
          </a:p>
        </p:txBody>
      </p:sp>
      <p:cxnSp>
        <p:nvCxnSpPr>
          <p:cNvPr id="175" name="Google Shape;175;p16"/>
          <p:cNvCxnSpPr/>
          <p:nvPr/>
        </p:nvCxnSpPr>
        <p:spPr>
          <a:xfrm>
            <a:off x="948269" y="3307488"/>
            <a:ext cx="1744303" cy="0"/>
          </a:xfrm>
          <a:prstGeom prst="straightConnector1">
            <a:avLst/>
          </a:prstGeom>
          <a:noFill/>
          <a:ln w="57150" cap="flat" cmpd="sng">
            <a:solidFill>
              <a:srgbClr val="BD8E34"/>
            </a:solidFill>
            <a:prstDash val="solid"/>
            <a:miter lim="800000"/>
            <a:headEnd type="none" w="sm" len="sm"/>
            <a:tailEnd type="none" w="sm" len="sm"/>
          </a:ln>
        </p:spPr>
      </p:cxnSp>
      <p:sp>
        <p:nvSpPr>
          <p:cNvPr id="176" name="Google Shape;176;p16"/>
          <p:cNvSpPr txBox="1"/>
          <p:nvPr/>
        </p:nvSpPr>
        <p:spPr>
          <a:xfrm>
            <a:off x="2719458" y="3112392"/>
            <a:ext cx="13246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250"/>
                                        <p:tgtEl>
                                          <p:spTgt spid="159"/>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200"/>
                                  </p:stCondLst>
                                  <p:childTnLst>
                                    <p:set>
                                      <p:cBhvr>
                                        <p:cTn id="9" dur="1" fill="hold">
                                          <p:stCondLst>
                                            <p:cond delay="0"/>
                                          </p:stCondLst>
                                        </p:cTn>
                                        <p:tgtEl>
                                          <p:spTgt spid="172"/>
                                        </p:tgtEl>
                                        <p:attrNameLst>
                                          <p:attrName>style.visibility</p:attrName>
                                        </p:attrNameLst>
                                      </p:cBhvr>
                                      <p:to>
                                        <p:strVal val="visible"/>
                                      </p:to>
                                    </p:set>
                                    <p:animEffect transition="in" filter="fade">
                                      <p:cBhvr>
                                        <p:cTn id="10" dur="250"/>
                                        <p:tgtEl>
                                          <p:spTgt spid="172"/>
                                        </p:tgtEl>
                                      </p:cBhvr>
                                    </p:animEffect>
                                  </p:childTnLst>
                                </p:cTn>
                              </p:par>
                              <p:par>
                                <p:cTn id="11" presetID="2" presetClass="entr" presetSubtype="8" fill="hold" nodeType="withEffect">
                                  <p:stCondLst>
                                    <p:cond delay="500"/>
                                  </p:stCondLst>
                                  <p:childTnLst>
                                    <p:set>
                                      <p:cBhvr>
                                        <p:cTn id="12" dur="1" fill="hold">
                                          <p:stCondLst>
                                            <p:cond delay="0"/>
                                          </p:stCondLst>
                                        </p:cTn>
                                        <p:tgtEl>
                                          <p:spTgt spid="173"/>
                                        </p:tgtEl>
                                        <p:attrNameLst>
                                          <p:attrName>style.visibility</p:attrName>
                                        </p:attrNameLst>
                                      </p:cBhvr>
                                      <p:to>
                                        <p:strVal val="visible"/>
                                      </p:to>
                                    </p:set>
                                    <p:anim calcmode="lin" valueType="num">
                                      <p:cBhvr additive="base">
                                        <p:cTn id="13" dur="250"/>
                                        <p:tgtEl>
                                          <p:spTgt spid="173"/>
                                        </p:tgtEl>
                                        <p:attrNameLst>
                                          <p:attrName>ppt_x</p:attrName>
                                        </p:attrNameLst>
                                      </p:cBhvr>
                                      <p:tavLst>
                                        <p:tav tm="0">
                                          <p:val>
                                            <p:strVal val="#ppt_x-1"/>
                                          </p:val>
                                        </p:tav>
                                        <p:tav tm="100000">
                                          <p:val>
                                            <p:strVal val="#ppt_x"/>
                                          </p:val>
                                        </p:tav>
                                      </p:tavLst>
                                    </p:anim>
                                  </p:childTnLst>
                                </p:cTn>
                              </p:par>
                              <p:par>
                                <p:cTn id="14" presetID="10" presetClass="entr" presetSubtype="0" fill="hold" nodeType="withEffect">
                                  <p:stCondLst>
                                    <p:cond delay="70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250"/>
                                        <p:tgtEl>
                                          <p:spTgt spid="160"/>
                                        </p:tgtEl>
                                      </p:cBhvr>
                                    </p:animEffect>
                                  </p:childTnLst>
                                </p:cTn>
                              </p:par>
                              <p:par>
                                <p:cTn id="17" presetID="10" presetClass="entr" presetSubtype="0" fill="hold" nodeType="withEffect">
                                  <p:stCondLst>
                                    <p:cond delay="1000"/>
                                  </p:stCondLst>
                                  <p:childTnLst>
                                    <p:set>
                                      <p:cBhvr>
                                        <p:cTn id="18" dur="1" fill="hold">
                                          <p:stCondLst>
                                            <p:cond delay="0"/>
                                          </p:stCondLst>
                                        </p:cTn>
                                        <p:tgtEl>
                                          <p:spTgt spid="163"/>
                                        </p:tgtEl>
                                        <p:attrNameLst>
                                          <p:attrName>style.visibility</p:attrName>
                                        </p:attrNameLst>
                                      </p:cBhvr>
                                      <p:to>
                                        <p:strVal val="visible"/>
                                      </p:to>
                                    </p:set>
                                    <p:animEffect transition="in" filter="fade">
                                      <p:cBhvr>
                                        <p:cTn id="19" dur="1250"/>
                                        <p:tgtEl>
                                          <p:spTgt spid="163"/>
                                        </p:tgtEl>
                                      </p:cBhvr>
                                    </p:animEffect>
                                  </p:childTnLst>
                                </p:cTn>
                              </p:par>
                              <p:par>
                                <p:cTn id="20" presetID="2" presetClass="entr" presetSubtype="8" fill="hold" nodeType="withEffect">
                                  <p:stCondLst>
                                    <p:cond delay="900"/>
                                  </p:stCondLst>
                                  <p:childTnLst>
                                    <p:set>
                                      <p:cBhvr>
                                        <p:cTn id="21" dur="1" fill="hold">
                                          <p:stCondLst>
                                            <p:cond delay="0"/>
                                          </p:stCondLst>
                                        </p:cTn>
                                        <p:tgtEl>
                                          <p:spTgt spid="174"/>
                                        </p:tgtEl>
                                        <p:attrNameLst>
                                          <p:attrName>style.visibility</p:attrName>
                                        </p:attrNameLst>
                                      </p:cBhvr>
                                      <p:to>
                                        <p:strVal val="visible"/>
                                      </p:to>
                                    </p:set>
                                    <p:anim calcmode="lin" valueType="num">
                                      <p:cBhvr additive="base">
                                        <p:cTn id="22" dur="250"/>
                                        <p:tgtEl>
                                          <p:spTgt spid="174"/>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1100"/>
                                  </p:stCondLst>
                                  <p:childTnLst>
                                    <p:set>
                                      <p:cBhvr>
                                        <p:cTn id="24" dur="1" fill="hold">
                                          <p:stCondLst>
                                            <p:cond delay="0"/>
                                          </p:stCondLst>
                                        </p:cTn>
                                        <p:tgtEl>
                                          <p:spTgt spid="176"/>
                                        </p:tgtEl>
                                        <p:attrNameLst>
                                          <p:attrName>style.visibility</p:attrName>
                                        </p:attrNameLst>
                                      </p:cBhvr>
                                      <p:to>
                                        <p:strVal val="visible"/>
                                      </p:to>
                                    </p:set>
                                    <p:anim calcmode="lin" valueType="num">
                                      <p:cBhvr additive="base">
                                        <p:cTn id="25" dur="250"/>
                                        <p:tgtEl>
                                          <p:spTgt spid="176"/>
                                        </p:tgtEl>
                                        <p:attrNameLst>
                                          <p:attrName>ppt_x</p:attrName>
                                        </p:attrNameLst>
                                      </p:cBhvr>
                                      <p:tavLst>
                                        <p:tav tm="0">
                                          <p:val>
                                            <p:strVal val="#ppt_x-1"/>
                                          </p:val>
                                        </p:tav>
                                        <p:tav tm="100000">
                                          <p:val>
                                            <p:strVal val="#ppt_x"/>
                                          </p:val>
                                        </p:tav>
                                      </p:tavLst>
                                    </p:anim>
                                  </p:childTnLst>
                                </p:cTn>
                              </p:par>
                              <p:par>
                                <p:cTn id="26" presetID="2" presetClass="entr" presetSubtype="1" fill="hold" nodeType="withEffect">
                                  <p:stCondLst>
                                    <p:cond delay="1100"/>
                                  </p:stCondLst>
                                  <p:childTnLst>
                                    <p:set>
                                      <p:cBhvr>
                                        <p:cTn id="27" dur="1" fill="hold">
                                          <p:stCondLst>
                                            <p:cond delay="0"/>
                                          </p:stCondLst>
                                        </p:cTn>
                                        <p:tgtEl>
                                          <p:spTgt spid="150"/>
                                        </p:tgtEl>
                                        <p:attrNameLst>
                                          <p:attrName>style.visibility</p:attrName>
                                        </p:attrNameLst>
                                      </p:cBhvr>
                                      <p:to>
                                        <p:strVal val="visible"/>
                                      </p:to>
                                    </p:set>
                                    <p:anim calcmode="lin" valueType="num">
                                      <p:cBhvr additive="base">
                                        <p:cTn id="28" dur="250"/>
                                        <p:tgtEl>
                                          <p:spTgt spid="150"/>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1200"/>
                                  </p:stCondLst>
                                  <p:childTnLst>
                                    <p:set>
                                      <p:cBhvr>
                                        <p:cTn id="30" dur="1" fill="hold">
                                          <p:stCondLst>
                                            <p:cond delay="0"/>
                                          </p:stCondLst>
                                        </p:cTn>
                                        <p:tgtEl>
                                          <p:spTgt spid="175"/>
                                        </p:tgtEl>
                                        <p:attrNameLst>
                                          <p:attrName>style.visibility</p:attrName>
                                        </p:attrNameLst>
                                      </p:cBhvr>
                                      <p:to>
                                        <p:strVal val="visible"/>
                                      </p:to>
                                    </p:set>
                                    <p:animEffect transition="in" filter="fade">
                                      <p:cBhvr>
                                        <p:cTn id="31" dur="250"/>
                                        <p:tgtEl>
                                          <p:spTgt spid="175"/>
                                        </p:tgtEl>
                                      </p:cBhvr>
                                    </p:animEffect>
                                  </p:childTnLst>
                                </p:cTn>
                              </p:par>
                              <p:par>
                                <p:cTn id="32" presetID="10" presetClass="entr" presetSubtype="0" fill="hold" nodeType="withEffect">
                                  <p:stCondLst>
                                    <p:cond delay="1500"/>
                                  </p:stCondLst>
                                  <p:childTnLst>
                                    <p:set>
                                      <p:cBhvr>
                                        <p:cTn id="33" dur="1" fill="hold">
                                          <p:stCondLst>
                                            <p:cond delay="0"/>
                                          </p:stCondLst>
                                        </p:cTn>
                                        <p:tgtEl>
                                          <p:spTgt spid="162"/>
                                        </p:tgtEl>
                                        <p:attrNameLst>
                                          <p:attrName>style.visibility</p:attrName>
                                        </p:attrNameLst>
                                      </p:cBhvr>
                                      <p:to>
                                        <p:strVal val="visible"/>
                                      </p:to>
                                    </p:set>
                                    <p:animEffect transition="in" filter="fade">
                                      <p:cBhvr>
                                        <p:cTn id="34" dur="250"/>
                                        <p:tgtEl>
                                          <p:spTgt spid="162"/>
                                        </p:tgtEl>
                                      </p:cBhvr>
                                    </p:animEffect>
                                  </p:childTnLst>
                                </p:cTn>
                              </p:par>
                              <p:par>
                                <p:cTn id="35" presetID="10" presetClass="exit" presetSubtype="0" fill="hold" nodeType="withEffect">
                                  <p:stCondLst>
                                    <p:cond delay="1700"/>
                                  </p:stCondLst>
                                  <p:childTnLst>
                                    <p:animEffect transition="out" filter="fade">
                                      <p:cBhvr>
                                        <p:cTn id="36" dur="250"/>
                                        <p:tgtEl>
                                          <p:spTgt spid="162"/>
                                        </p:tgtEl>
                                      </p:cBhvr>
                                    </p:animEffect>
                                    <p:set>
                                      <p:cBhvr>
                                        <p:cTn id="37" dur="1" fill="hold">
                                          <p:stCondLst>
                                            <p:cond delay="250"/>
                                          </p:stCondLst>
                                        </p:cTn>
                                        <p:tgtEl>
                                          <p:spTgt spid="162"/>
                                        </p:tgtEl>
                                        <p:attrNameLst>
                                          <p:attrName>style.visibility</p:attrName>
                                        </p:attrNameLst>
                                      </p:cBhvr>
                                      <p:to>
                                        <p:strVal val="hidden"/>
                                      </p:to>
                                    </p:set>
                                  </p:childTnLst>
                                </p:cTn>
                              </p:par>
                              <p:par>
                                <p:cTn id="38" presetID="10" presetClass="entr" presetSubtype="0" fill="hold" nodeType="withEffect">
                                  <p:stCondLst>
                                    <p:cond delay="2000"/>
                                  </p:stCondLst>
                                  <p:childTnLst>
                                    <p:set>
                                      <p:cBhvr>
                                        <p:cTn id="39" dur="1" fill="hold">
                                          <p:stCondLst>
                                            <p:cond delay="0"/>
                                          </p:stCondLst>
                                        </p:cTn>
                                        <p:tgtEl>
                                          <p:spTgt spid="161"/>
                                        </p:tgtEl>
                                        <p:attrNameLst>
                                          <p:attrName>style.visibility</p:attrName>
                                        </p:attrNameLst>
                                      </p:cBhvr>
                                      <p:to>
                                        <p:strVal val="visible"/>
                                      </p:to>
                                    </p:set>
                                    <p:animEffect transition="in" filter="fade">
                                      <p:cBhvr>
                                        <p:cTn id="40" dur="250"/>
                                        <p:tgtEl>
                                          <p:spTgt spid="161"/>
                                        </p:tgtEl>
                                      </p:cBhvr>
                                    </p:animEffect>
                                  </p:childTnLst>
                                </p:cTn>
                              </p:par>
                              <p:par>
                                <p:cTn id="41" presetID="10" presetClass="exit" presetSubtype="0" fill="hold" nodeType="withEffect">
                                  <p:stCondLst>
                                    <p:cond delay="2200"/>
                                  </p:stCondLst>
                                  <p:childTnLst>
                                    <p:animEffect transition="out" filter="fade">
                                      <p:cBhvr>
                                        <p:cTn id="42" dur="250"/>
                                        <p:tgtEl>
                                          <p:spTgt spid="161"/>
                                        </p:tgtEl>
                                      </p:cBhvr>
                                    </p:animEffect>
                                    <p:set>
                                      <p:cBhvr>
                                        <p:cTn id="43" dur="1" fill="hold">
                                          <p:stCondLst>
                                            <p:cond delay="250"/>
                                          </p:stCondLst>
                                        </p:cTn>
                                        <p:tgtEl>
                                          <p:spTgt spid="161"/>
                                        </p:tgtEl>
                                        <p:attrNameLst>
                                          <p:attrName>style.visibility</p:attrName>
                                        </p:attrNameLst>
                                      </p:cBhvr>
                                      <p:to>
                                        <p:strVal val="hidden"/>
                                      </p:to>
                                    </p:set>
                                  </p:childTnLst>
                                </p:cTn>
                              </p:par>
                              <p:par>
                                <p:cTn id="44" presetID="10" presetClass="entr" presetSubtype="0" fill="hold" nodeType="withEffect">
                                  <p:stCondLst>
                                    <p:cond delay="2400"/>
                                  </p:stCondLst>
                                  <p:childTnLst>
                                    <p:set>
                                      <p:cBhvr>
                                        <p:cTn id="45" dur="1" fill="hold">
                                          <p:stCondLst>
                                            <p:cond delay="0"/>
                                          </p:stCondLst>
                                        </p:cTn>
                                        <p:tgtEl>
                                          <p:spTgt spid="168"/>
                                        </p:tgtEl>
                                        <p:attrNameLst>
                                          <p:attrName>style.visibility</p:attrName>
                                        </p:attrNameLst>
                                      </p:cBhvr>
                                      <p:to>
                                        <p:strVal val="visible"/>
                                      </p:to>
                                    </p:set>
                                    <p:animEffect transition="in" filter="fade">
                                      <p:cBhvr>
                                        <p:cTn id="46" dur="250"/>
                                        <p:tgtEl>
                                          <p:spTgt spid="168"/>
                                        </p:tgtEl>
                                      </p:cBhvr>
                                    </p:animEffect>
                                  </p:childTnLst>
                                </p:cTn>
                              </p:par>
                              <p:par>
                                <p:cTn id="47" presetID="10" presetClass="entr" presetSubtype="0" fill="hold" nodeType="withEffect">
                                  <p:stCondLst>
                                    <p:cond delay="2600"/>
                                  </p:stCondLst>
                                  <p:childTnLst>
                                    <p:set>
                                      <p:cBhvr>
                                        <p:cTn id="48" dur="1" fill="hold">
                                          <p:stCondLst>
                                            <p:cond delay="0"/>
                                          </p:stCondLst>
                                        </p:cTn>
                                        <p:tgtEl>
                                          <p:spTgt spid="167"/>
                                        </p:tgtEl>
                                        <p:attrNameLst>
                                          <p:attrName>style.visibility</p:attrName>
                                        </p:attrNameLst>
                                      </p:cBhvr>
                                      <p:to>
                                        <p:strVal val="visible"/>
                                      </p:to>
                                    </p:set>
                                    <p:animEffect transition="in" filter="fade">
                                      <p:cBhvr>
                                        <p:cTn id="49" dur="250"/>
                                        <p:tgtEl>
                                          <p:spTgt spid="167"/>
                                        </p:tgtEl>
                                      </p:cBhvr>
                                    </p:animEffect>
                                  </p:childTnLst>
                                </p:cTn>
                              </p:par>
                              <p:par>
                                <p:cTn id="50" presetID="10" presetClass="entr" presetSubtype="0" fill="hold" nodeType="withEffect">
                                  <p:stCondLst>
                                    <p:cond delay="2800"/>
                                  </p:stCondLst>
                                  <p:childTnLst>
                                    <p:set>
                                      <p:cBhvr>
                                        <p:cTn id="51" dur="1" fill="hold">
                                          <p:stCondLst>
                                            <p:cond delay="0"/>
                                          </p:stCondLst>
                                        </p:cTn>
                                        <p:tgtEl>
                                          <p:spTgt spid="166"/>
                                        </p:tgtEl>
                                        <p:attrNameLst>
                                          <p:attrName>style.visibility</p:attrName>
                                        </p:attrNameLst>
                                      </p:cBhvr>
                                      <p:to>
                                        <p:strVal val="visible"/>
                                      </p:to>
                                    </p:set>
                                    <p:animEffect transition="in" filter="fade">
                                      <p:cBhvr>
                                        <p:cTn id="52" dur="250"/>
                                        <p:tgtEl>
                                          <p:spTgt spid="166"/>
                                        </p:tgtEl>
                                      </p:cBhvr>
                                    </p:animEffect>
                                  </p:childTnLst>
                                </p:cTn>
                              </p:par>
                              <p:par>
                                <p:cTn id="53" presetID="10" presetClass="entr" presetSubtype="0" fill="hold" nodeType="withEffect">
                                  <p:stCondLst>
                                    <p:cond delay="2800"/>
                                  </p:stCondLst>
                                  <p:childTnLst>
                                    <p:set>
                                      <p:cBhvr>
                                        <p:cTn id="54" dur="1" fill="hold">
                                          <p:stCondLst>
                                            <p:cond delay="0"/>
                                          </p:stCondLst>
                                        </p:cTn>
                                        <p:tgtEl>
                                          <p:spTgt spid="162"/>
                                        </p:tgtEl>
                                        <p:attrNameLst>
                                          <p:attrName>style.visibility</p:attrName>
                                        </p:attrNameLst>
                                      </p:cBhvr>
                                      <p:to>
                                        <p:strVal val="visible"/>
                                      </p:to>
                                    </p:set>
                                    <p:animEffect transition="in" filter="fade">
                                      <p:cBhvr>
                                        <p:cTn id="55" dur="250"/>
                                        <p:tgtEl>
                                          <p:spTgt spid="162"/>
                                        </p:tgtEl>
                                      </p:cBhvr>
                                    </p:animEffect>
                                  </p:childTnLst>
                                </p:cTn>
                              </p:par>
                              <p:par>
                                <p:cTn id="56" presetID="10" presetClass="entr" presetSubtype="0" fill="hold" nodeType="withEffect">
                                  <p:stCondLst>
                                    <p:cond delay="3100"/>
                                  </p:stCondLst>
                                  <p:childTnLst>
                                    <p:set>
                                      <p:cBhvr>
                                        <p:cTn id="57" dur="1" fill="hold">
                                          <p:stCondLst>
                                            <p:cond delay="0"/>
                                          </p:stCondLst>
                                        </p:cTn>
                                        <p:tgtEl>
                                          <p:spTgt spid="161"/>
                                        </p:tgtEl>
                                        <p:attrNameLst>
                                          <p:attrName>style.visibility</p:attrName>
                                        </p:attrNameLst>
                                      </p:cBhvr>
                                      <p:to>
                                        <p:strVal val="visible"/>
                                      </p:to>
                                    </p:set>
                                    <p:animEffect transition="in" filter="fade">
                                      <p:cBhvr>
                                        <p:cTn id="58" dur="250"/>
                                        <p:tgtEl>
                                          <p:spTgt spid="161"/>
                                        </p:tgtEl>
                                      </p:cBhvr>
                                    </p:animEffect>
                                  </p:childTnLst>
                                </p:cTn>
                              </p:par>
                              <p:par>
                                <p:cTn id="59" presetID="10" presetClass="entr" presetSubtype="0" fill="hold" nodeType="withEffect">
                                  <p:stCondLst>
                                    <p:cond delay="3100"/>
                                  </p:stCondLst>
                                  <p:childTnLst>
                                    <p:set>
                                      <p:cBhvr>
                                        <p:cTn id="60" dur="1" fill="hold">
                                          <p:stCondLst>
                                            <p:cond delay="0"/>
                                          </p:stCondLst>
                                        </p:cTn>
                                        <p:tgtEl>
                                          <p:spTgt spid="158"/>
                                        </p:tgtEl>
                                        <p:attrNameLst>
                                          <p:attrName>style.visibility</p:attrName>
                                        </p:attrNameLst>
                                      </p:cBhvr>
                                      <p:to>
                                        <p:strVal val="visible"/>
                                      </p:to>
                                    </p:set>
                                    <p:animEffect transition="in" filter="fade">
                                      <p:cBhvr>
                                        <p:cTn id="61" dur="250"/>
                                        <p:tgtEl>
                                          <p:spTgt spid="158"/>
                                        </p:tgtEl>
                                      </p:cBhvr>
                                    </p:animEffect>
                                  </p:childTnLst>
                                </p:cTn>
                              </p:par>
                              <p:par>
                                <p:cTn id="62" presetID="10" presetClass="entr" presetSubtype="0" fill="hold" nodeType="withEffect">
                                  <p:stCondLst>
                                    <p:cond delay="3300"/>
                                  </p:stCondLst>
                                  <p:childTnLst>
                                    <p:set>
                                      <p:cBhvr>
                                        <p:cTn id="63" dur="1" fill="hold">
                                          <p:stCondLst>
                                            <p:cond delay="0"/>
                                          </p:stCondLst>
                                        </p:cTn>
                                        <p:tgtEl>
                                          <p:spTgt spid="157"/>
                                        </p:tgtEl>
                                        <p:attrNameLst>
                                          <p:attrName>style.visibility</p:attrName>
                                        </p:attrNameLst>
                                      </p:cBhvr>
                                      <p:to>
                                        <p:strVal val="visible"/>
                                      </p:to>
                                    </p:set>
                                    <p:animEffect transition="in" filter="fade">
                                      <p:cBhvr>
                                        <p:cTn id="64" dur="250"/>
                                        <p:tgtEl>
                                          <p:spTgt spid="157"/>
                                        </p:tgtEl>
                                      </p:cBhvr>
                                    </p:animEffect>
                                  </p:childTnLst>
                                </p:cTn>
                              </p:par>
                              <p:par>
                                <p:cTn id="65" presetID="10" presetClass="entr" presetSubtype="0" fill="hold" nodeType="withEffect">
                                  <p:stCondLst>
                                    <p:cond delay="3500"/>
                                  </p:stCondLst>
                                  <p:childTnLst>
                                    <p:set>
                                      <p:cBhvr>
                                        <p:cTn id="66" dur="1" fill="hold">
                                          <p:stCondLst>
                                            <p:cond delay="0"/>
                                          </p:stCondLst>
                                        </p:cTn>
                                        <p:tgtEl>
                                          <p:spTgt spid="156"/>
                                        </p:tgtEl>
                                        <p:attrNameLst>
                                          <p:attrName>style.visibility</p:attrName>
                                        </p:attrNameLst>
                                      </p:cBhvr>
                                      <p:to>
                                        <p:strVal val="visible"/>
                                      </p:to>
                                    </p:set>
                                    <p:animEffect transition="in" filter="fade">
                                      <p:cBhvr>
                                        <p:cTn id="67" dur="250"/>
                                        <p:tgtEl>
                                          <p:spTgt spid="156"/>
                                        </p:tgtEl>
                                      </p:cBhvr>
                                    </p:animEffect>
                                  </p:childTnLst>
                                </p:cTn>
                              </p:par>
                              <p:par>
                                <p:cTn id="68" presetID="2" presetClass="entr" presetSubtype="8" fill="hold" nodeType="withEffect">
                                  <p:stCondLst>
                                    <p:cond delay="2200"/>
                                  </p:stCondLst>
                                  <p:childTnLst>
                                    <p:set>
                                      <p:cBhvr>
                                        <p:cTn id="69" dur="1" fill="hold">
                                          <p:stCondLst>
                                            <p:cond delay="0"/>
                                          </p:stCondLst>
                                        </p:cTn>
                                        <p:tgtEl>
                                          <p:spTgt spid="171"/>
                                        </p:tgtEl>
                                        <p:attrNameLst>
                                          <p:attrName>style.visibility</p:attrName>
                                        </p:attrNameLst>
                                      </p:cBhvr>
                                      <p:to>
                                        <p:strVal val="visible"/>
                                      </p:to>
                                    </p:set>
                                    <p:anim calcmode="lin" valueType="num">
                                      <p:cBhvr additive="base">
                                        <p:cTn id="70" dur="250"/>
                                        <p:tgtEl>
                                          <p:spTgt spid="171"/>
                                        </p:tgtEl>
                                        <p:attrNameLst>
                                          <p:attrName>ppt_x</p:attrName>
                                        </p:attrNameLst>
                                      </p:cBhvr>
                                      <p:tavLst>
                                        <p:tav tm="0">
                                          <p:val>
                                            <p:strVal val="#ppt_x-1"/>
                                          </p:val>
                                        </p:tav>
                                        <p:tav tm="100000">
                                          <p:val>
                                            <p:strVal val="#ppt_x"/>
                                          </p:val>
                                        </p:tav>
                                      </p:tavLst>
                                    </p:anim>
                                  </p:childTnLst>
                                </p:cTn>
                              </p:par>
                              <p:par>
                                <p:cTn id="71" presetID="10" presetClass="entr" presetSubtype="0" fill="hold" nodeType="withEffect">
                                  <p:stCondLst>
                                    <p:cond delay="3700"/>
                                  </p:stCondLst>
                                  <p:childTnLst>
                                    <p:set>
                                      <p:cBhvr>
                                        <p:cTn id="72" dur="1" fill="hold">
                                          <p:stCondLst>
                                            <p:cond delay="0"/>
                                          </p:stCondLst>
                                        </p:cTn>
                                        <p:tgtEl>
                                          <p:spTgt spid="170"/>
                                        </p:tgtEl>
                                        <p:attrNameLst>
                                          <p:attrName>style.visibility</p:attrName>
                                        </p:attrNameLst>
                                      </p:cBhvr>
                                      <p:to>
                                        <p:strVal val="visible"/>
                                      </p:to>
                                    </p:set>
                                    <p:animEffect transition="in" filter="fade">
                                      <p:cBhvr>
                                        <p:cTn id="73" dur="250"/>
                                        <p:tgtEl>
                                          <p:spTgt spid="170"/>
                                        </p:tgtEl>
                                      </p:cBhvr>
                                    </p:animEffect>
                                  </p:childTnLst>
                                </p:cTn>
                              </p:par>
                              <p:par>
                                <p:cTn id="74" presetID="10" presetClass="entr" presetSubtype="0" fill="hold" nodeType="withEffect">
                                  <p:stCondLst>
                                    <p:cond delay="3900"/>
                                  </p:stCondLst>
                                  <p:childTnLst>
                                    <p:set>
                                      <p:cBhvr>
                                        <p:cTn id="75" dur="1" fill="hold">
                                          <p:stCondLst>
                                            <p:cond delay="0"/>
                                          </p:stCondLst>
                                        </p:cTn>
                                        <p:tgtEl>
                                          <p:spTgt spid="169"/>
                                        </p:tgtEl>
                                        <p:attrNameLst>
                                          <p:attrName>style.visibility</p:attrName>
                                        </p:attrNameLst>
                                      </p:cBhvr>
                                      <p:to>
                                        <p:strVal val="visible"/>
                                      </p:to>
                                    </p:set>
                                    <p:animEffect transition="in" filter="fade">
                                      <p:cBhvr>
                                        <p:cTn id="76" dur="25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7"/>
          <p:cNvPicPr preferRelativeResize="0"/>
          <p:nvPr/>
        </p:nvPicPr>
        <p:blipFill rotWithShape="1">
          <a:blip r:embed="rId3">
            <a:alphaModFix/>
          </a:blip>
          <a:srcRect/>
          <a:stretch/>
        </p:blipFill>
        <p:spPr>
          <a:xfrm>
            <a:off x="-71753" y="-61926"/>
            <a:ext cx="12464650" cy="7011364"/>
          </a:xfrm>
          <a:prstGeom prst="rect">
            <a:avLst/>
          </a:prstGeom>
          <a:noFill/>
          <a:ln>
            <a:noFill/>
          </a:ln>
        </p:spPr>
      </p:pic>
      <p:sp>
        <p:nvSpPr>
          <p:cNvPr id="182" name="Google Shape;182;p17"/>
          <p:cNvSpPr/>
          <p:nvPr/>
        </p:nvSpPr>
        <p:spPr>
          <a:xfrm flipH="1">
            <a:off x="-136350" y="0"/>
            <a:ext cx="12464700" cy="6858000"/>
          </a:xfrm>
          <a:prstGeom prst="rect">
            <a:avLst/>
          </a:prstGeom>
          <a:gradFill>
            <a:gsLst>
              <a:gs pos="0">
                <a:srgbClr val="000000">
                  <a:alpha val="0"/>
                </a:srgbClr>
              </a:gs>
              <a:gs pos="24000">
                <a:srgbClr val="000000">
                  <a:alpha val="0"/>
                </a:srgbClr>
              </a:gs>
              <a:gs pos="100000">
                <a:srgbClr val="16656A"/>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17"/>
          <p:cNvSpPr/>
          <p:nvPr/>
        </p:nvSpPr>
        <p:spPr>
          <a:xfrm rot="10800000">
            <a:off x="6626349" y="-13188"/>
            <a:ext cx="5545226" cy="423964"/>
          </a:xfrm>
          <a:custGeom>
            <a:avLst/>
            <a:gdLst/>
            <a:ahLst/>
            <a:cxnLst/>
            <a:rect l="l" t="t" r="r" b="b"/>
            <a:pathLst>
              <a:path w="4842992" h="1275079" extrusionOk="0">
                <a:moveTo>
                  <a:pt x="0" y="17725"/>
                </a:moveTo>
                <a:lnTo>
                  <a:pt x="4842992" y="0"/>
                </a:lnTo>
                <a:lnTo>
                  <a:pt x="2968657" y="1275079"/>
                </a:lnTo>
                <a:lnTo>
                  <a:pt x="0" y="1271368"/>
                </a:lnTo>
                <a:lnTo>
                  <a:pt x="0" y="17725"/>
                </a:ln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84" name="Google Shape;184;p17"/>
          <p:cNvCxnSpPr/>
          <p:nvPr/>
        </p:nvCxnSpPr>
        <p:spPr>
          <a:xfrm flipH="1">
            <a:off x="1307009" y="386455"/>
            <a:ext cx="10485600" cy="16800"/>
          </a:xfrm>
          <a:prstGeom prst="straightConnector1">
            <a:avLst/>
          </a:prstGeom>
          <a:noFill/>
          <a:ln w="9525" cap="flat" cmpd="sng">
            <a:solidFill>
              <a:schemeClr val="lt1"/>
            </a:solidFill>
            <a:prstDash val="solid"/>
            <a:miter lim="800000"/>
            <a:headEnd type="none" w="sm" len="sm"/>
            <a:tailEnd type="none" w="sm" len="sm"/>
          </a:ln>
        </p:spPr>
      </p:cxnSp>
      <p:sp>
        <p:nvSpPr>
          <p:cNvPr id="185" name="Google Shape;185;p17"/>
          <p:cNvSpPr/>
          <p:nvPr/>
        </p:nvSpPr>
        <p:spPr>
          <a:xfrm flipH="1">
            <a:off x="6698626" y="423200"/>
            <a:ext cx="5462374" cy="1213009"/>
          </a:xfrm>
          <a:custGeom>
            <a:avLst/>
            <a:gdLst/>
            <a:ahLst/>
            <a:cxnLst/>
            <a:rect l="l" t="t" r="r" b="b"/>
            <a:pathLst>
              <a:path w="5531518" h="1714500" extrusionOk="0">
                <a:moveTo>
                  <a:pt x="0" y="0"/>
                </a:moveTo>
                <a:lnTo>
                  <a:pt x="5531518" y="10136"/>
                </a:lnTo>
                <a:lnTo>
                  <a:pt x="4463709" y="1714500"/>
                </a:lnTo>
                <a:lnTo>
                  <a:pt x="0" y="1714500"/>
                </a:lnTo>
                <a:lnTo>
                  <a:pt x="0" y="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17"/>
          <p:cNvSpPr txBox="1"/>
          <p:nvPr/>
        </p:nvSpPr>
        <p:spPr>
          <a:xfrm>
            <a:off x="7687949" y="498150"/>
            <a:ext cx="3477300" cy="75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4300">
                <a:solidFill>
                  <a:schemeClr val="lt1"/>
                </a:solidFill>
                <a:latin typeface="Calibri"/>
                <a:ea typeface="Calibri"/>
                <a:cs typeface="Calibri"/>
                <a:sym typeface="Calibri"/>
              </a:rPr>
              <a:t>OFFICERS</a:t>
            </a:r>
            <a:endParaRPr sz="100"/>
          </a:p>
        </p:txBody>
      </p:sp>
      <p:cxnSp>
        <p:nvCxnSpPr>
          <p:cNvPr id="187" name="Google Shape;187;p17"/>
          <p:cNvCxnSpPr/>
          <p:nvPr/>
        </p:nvCxnSpPr>
        <p:spPr>
          <a:xfrm rot="10800000" flipH="1">
            <a:off x="7938250" y="1181850"/>
            <a:ext cx="1488300" cy="600"/>
          </a:xfrm>
          <a:prstGeom prst="straightConnector1">
            <a:avLst/>
          </a:prstGeom>
          <a:noFill/>
          <a:ln w="57150" cap="flat" cmpd="sng">
            <a:solidFill>
              <a:srgbClr val="BD8E34"/>
            </a:solidFill>
            <a:prstDash val="solid"/>
            <a:miter lim="800000"/>
            <a:headEnd type="none" w="sm" len="sm"/>
            <a:tailEnd type="none" w="sm" len="sm"/>
          </a:ln>
        </p:spPr>
      </p:cxnSp>
      <p:cxnSp>
        <p:nvCxnSpPr>
          <p:cNvPr id="188" name="Google Shape;188;p17"/>
          <p:cNvCxnSpPr/>
          <p:nvPr/>
        </p:nvCxnSpPr>
        <p:spPr>
          <a:xfrm rot="10800000">
            <a:off x="334573" y="386403"/>
            <a:ext cx="0" cy="409811"/>
          </a:xfrm>
          <a:prstGeom prst="straightConnector1">
            <a:avLst/>
          </a:prstGeom>
          <a:noFill/>
          <a:ln w="57150" cap="flat" cmpd="sng">
            <a:solidFill>
              <a:srgbClr val="BD8E34"/>
            </a:solidFill>
            <a:prstDash val="solid"/>
            <a:miter lim="800000"/>
            <a:headEnd type="none" w="sm" len="sm"/>
            <a:tailEnd type="none" w="sm" len="sm"/>
          </a:ln>
        </p:spPr>
      </p:cxnSp>
      <p:cxnSp>
        <p:nvCxnSpPr>
          <p:cNvPr id="189" name="Google Shape;189;p17"/>
          <p:cNvCxnSpPr/>
          <p:nvPr/>
        </p:nvCxnSpPr>
        <p:spPr>
          <a:xfrm rot="10800000" flipH="1">
            <a:off x="310694" y="403343"/>
            <a:ext cx="931800" cy="3600"/>
          </a:xfrm>
          <a:prstGeom prst="straightConnector1">
            <a:avLst/>
          </a:prstGeom>
          <a:noFill/>
          <a:ln w="57150" cap="flat" cmpd="sng">
            <a:solidFill>
              <a:srgbClr val="BD8E34"/>
            </a:solidFill>
            <a:prstDash val="solid"/>
            <a:miter lim="800000"/>
            <a:headEnd type="none" w="sm" len="sm"/>
            <a:tailEnd type="none" w="sm" len="sm"/>
          </a:ln>
        </p:spPr>
      </p:cxnSp>
      <p:sp>
        <p:nvSpPr>
          <p:cNvPr id="190" name="Google Shape;190;p17"/>
          <p:cNvSpPr txBox="1"/>
          <p:nvPr/>
        </p:nvSpPr>
        <p:spPr>
          <a:xfrm>
            <a:off x="9477247" y="1050282"/>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2200">
                <a:solidFill>
                  <a:schemeClr val="lt1"/>
                </a:solidFill>
                <a:latin typeface="Malgun Gothic"/>
                <a:ea typeface="Malgun Gothic"/>
                <a:cs typeface="Malgun Gothic"/>
                <a:sym typeface="Malgun Gothic"/>
              </a:rPr>
              <a:t>IEOM</a:t>
            </a:r>
            <a:endParaRPr sz="400"/>
          </a:p>
        </p:txBody>
      </p:sp>
      <p:sp>
        <p:nvSpPr>
          <p:cNvPr id="191" name="Google Shape;191;p17"/>
          <p:cNvSpPr/>
          <p:nvPr/>
        </p:nvSpPr>
        <p:spPr>
          <a:xfrm>
            <a:off x="327579" y="2478752"/>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17"/>
          <p:cNvSpPr/>
          <p:nvPr/>
        </p:nvSpPr>
        <p:spPr>
          <a:xfrm>
            <a:off x="327579" y="2982228"/>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17"/>
          <p:cNvSpPr/>
          <p:nvPr/>
        </p:nvSpPr>
        <p:spPr>
          <a:xfrm>
            <a:off x="333371" y="3502738"/>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4" name="Google Shape;194;p17" descr="A close up of a sign&#10;&#10;Description automatically generated"/>
          <p:cNvPicPr preferRelativeResize="0"/>
          <p:nvPr/>
        </p:nvPicPr>
        <p:blipFill rotWithShape="1">
          <a:blip r:embed="rId4">
            <a:alphaModFix/>
          </a:blip>
          <a:srcRect/>
          <a:stretch/>
        </p:blipFill>
        <p:spPr>
          <a:xfrm>
            <a:off x="10587214" y="498142"/>
            <a:ext cx="884166" cy="884166"/>
          </a:xfrm>
          <a:prstGeom prst="rect">
            <a:avLst/>
          </a:prstGeom>
          <a:noFill/>
          <a:ln>
            <a:noFill/>
          </a:ln>
        </p:spPr>
      </p:pic>
      <p:grpSp>
        <p:nvGrpSpPr>
          <p:cNvPr id="195" name="Google Shape;195;p17"/>
          <p:cNvGrpSpPr/>
          <p:nvPr/>
        </p:nvGrpSpPr>
        <p:grpSpPr>
          <a:xfrm>
            <a:off x="10420749" y="1318776"/>
            <a:ext cx="1217102" cy="200100"/>
            <a:chOff x="1469455" y="1124167"/>
            <a:chExt cx="1045800" cy="200100"/>
          </a:xfrm>
        </p:grpSpPr>
        <p:sp>
          <p:nvSpPr>
            <p:cNvPr id="196" name="Google Shape;196;p17"/>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7"/>
            <p:cNvSpPr txBox="1"/>
            <p:nvPr/>
          </p:nvSpPr>
          <p:spPr>
            <a:xfrm>
              <a:off x="1469455" y="112416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
        <p:nvSpPr>
          <p:cNvPr id="198" name="Google Shape;198;p17"/>
          <p:cNvSpPr/>
          <p:nvPr/>
        </p:nvSpPr>
        <p:spPr>
          <a:xfrm>
            <a:off x="11754519" y="4240484"/>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17"/>
          <p:cNvSpPr/>
          <p:nvPr/>
        </p:nvSpPr>
        <p:spPr>
          <a:xfrm>
            <a:off x="11754519" y="4407196"/>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17"/>
          <p:cNvSpPr/>
          <p:nvPr/>
        </p:nvSpPr>
        <p:spPr>
          <a:xfrm>
            <a:off x="11754519" y="459471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7"/>
          <p:cNvSpPr txBox="1"/>
          <p:nvPr/>
        </p:nvSpPr>
        <p:spPr>
          <a:xfrm>
            <a:off x="856348" y="3326188"/>
            <a:ext cx="65502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300" b="1">
              <a:solidFill>
                <a:srgbClr val="FFFFFF"/>
              </a:solidFill>
            </a:endParaRPr>
          </a:p>
        </p:txBody>
      </p:sp>
      <p:cxnSp>
        <p:nvCxnSpPr>
          <p:cNvPr id="202" name="Google Shape;202;p17"/>
          <p:cNvCxnSpPr/>
          <p:nvPr/>
        </p:nvCxnSpPr>
        <p:spPr>
          <a:xfrm>
            <a:off x="11799573" y="392265"/>
            <a:ext cx="0" cy="1583400"/>
          </a:xfrm>
          <a:prstGeom prst="straightConnector1">
            <a:avLst/>
          </a:prstGeom>
          <a:noFill/>
          <a:ln w="9525" cap="flat" cmpd="sng">
            <a:solidFill>
              <a:schemeClr val="lt1"/>
            </a:solidFill>
            <a:prstDash val="solid"/>
            <a:miter lim="800000"/>
            <a:headEnd type="none" w="sm" len="sm"/>
            <a:tailEnd type="none" w="sm" len="sm"/>
          </a:ln>
        </p:spPr>
      </p:cxnSp>
      <p:sp>
        <p:nvSpPr>
          <p:cNvPr id="203" name="Google Shape;203;p17"/>
          <p:cNvSpPr/>
          <p:nvPr/>
        </p:nvSpPr>
        <p:spPr>
          <a:xfrm>
            <a:off x="4098675" y="1197325"/>
            <a:ext cx="2955000" cy="3750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Surya Danusaputro Liman Ph.d</a:t>
            </a:r>
            <a:endParaRPr/>
          </a:p>
        </p:txBody>
      </p:sp>
      <p:sp>
        <p:nvSpPr>
          <p:cNvPr id="204" name="Google Shape;204;p17"/>
          <p:cNvSpPr/>
          <p:nvPr/>
        </p:nvSpPr>
        <p:spPr>
          <a:xfrm>
            <a:off x="4243875" y="881300"/>
            <a:ext cx="26646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ADVISOR</a:t>
            </a:r>
            <a:endParaRPr>
              <a:solidFill>
                <a:srgbClr val="FFFFFF"/>
              </a:solidFill>
            </a:endParaRPr>
          </a:p>
        </p:txBody>
      </p:sp>
      <p:sp>
        <p:nvSpPr>
          <p:cNvPr id="205" name="Google Shape;205;p17"/>
          <p:cNvSpPr/>
          <p:nvPr/>
        </p:nvSpPr>
        <p:spPr>
          <a:xfrm>
            <a:off x="2227750" y="2267375"/>
            <a:ext cx="1988400" cy="3750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Stephen</a:t>
            </a:r>
            <a:endParaRPr/>
          </a:p>
        </p:txBody>
      </p:sp>
      <p:sp>
        <p:nvSpPr>
          <p:cNvPr id="206" name="Google Shape;206;p17"/>
          <p:cNvSpPr/>
          <p:nvPr/>
        </p:nvSpPr>
        <p:spPr>
          <a:xfrm>
            <a:off x="2372950" y="1951350"/>
            <a:ext cx="16743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PRESIDENT</a:t>
            </a:r>
            <a:endParaRPr>
              <a:solidFill>
                <a:srgbClr val="FFFFFF"/>
              </a:solidFill>
            </a:endParaRPr>
          </a:p>
        </p:txBody>
      </p:sp>
      <p:sp>
        <p:nvSpPr>
          <p:cNvPr id="207" name="Google Shape;207;p17"/>
          <p:cNvSpPr/>
          <p:nvPr/>
        </p:nvSpPr>
        <p:spPr>
          <a:xfrm>
            <a:off x="6705600" y="2267375"/>
            <a:ext cx="2311200" cy="3750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Indah Riantantri M</a:t>
            </a:r>
            <a:endParaRPr/>
          </a:p>
        </p:txBody>
      </p:sp>
      <p:sp>
        <p:nvSpPr>
          <p:cNvPr id="208" name="Google Shape;208;p17"/>
          <p:cNvSpPr/>
          <p:nvPr/>
        </p:nvSpPr>
        <p:spPr>
          <a:xfrm>
            <a:off x="6850800" y="1951350"/>
            <a:ext cx="19884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VICE PRESIDENT</a:t>
            </a:r>
            <a:endParaRPr>
              <a:solidFill>
                <a:srgbClr val="FFFFFF"/>
              </a:solidFill>
            </a:endParaRPr>
          </a:p>
        </p:txBody>
      </p:sp>
      <p:sp>
        <p:nvSpPr>
          <p:cNvPr id="209" name="Google Shape;209;p17"/>
          <p:cNvSpPr/>
          <p:nvPr/>
        </p:nvSpPr>
        <p:spPr>
          <a:xfrm>
            <a:off x="2677750" y="3261875"/>
            <a:ext cx="2106600" cy="3750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Elsa Rahma Febriani</a:t>
            </a:r>
            <a:endParaRPr/>
          </a:p>
        </p:txBody>
      </p:sp>
      <p:sp>
        <p:nvSpPr>
          <p:cNvPr id="210" name="Google Shape;210;p17"/>
          <p:cNvSpPr/>
          <p:nvPr/>
        </p:nvSpPr>
        <p:spPr>
          <a:xfrm>
            <a:off x="2822950" y="2945850"/>
            <a:ext cx="17679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SECRETARY</a:t>
            </a:r>
            <a:endParaRPr>
              <a:solidFill>
                <a:srgbClr val="FFFFFF"/>
              </a:solidFill>
            </a:endParaRPr>
          </a:p>
        </p:txBody>
      </p:sp>
      <p:sp>
        <p:nvSpPr>
          <p:cNvPr id="211" name="Google Shape;211;p17"/>
          <p:cNvSpPr/>
          <p:nvPr/>
        </p:nvSpPr>
        <p:spPr>
          <a:xfrm>
            <a:off x="726775" y="4509975"/>
            <a:ext cx="1988400" cy="5847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Adhima Ratnaningtyas</a:t>
            </a:r>
            <a:endParaRPr/>
          </a:p>
        </p:txBody>
      </p:sp>
      <p:sp>
        <p:nvSpPr>
          <p:cNvPr id="212" name="Google Shape;212;p17"/>
          <p:cNvSpPr/>
          <p:nvPr/>
        </p:nvSpPr>
        <p:spPr>
          <a:xfrm>
            <a:off x="851650" y="4193950"/>
            <a:ext cx="17679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PROGRAM</a:t>
            </a:r>
            <a:endParaRPr>
              <a:solidFill>
                <a:srgbClr val="FFFFFF"/>
              </a:solidFill>
            </a:endParaRPr>
          </a:p>
        </p:txBody>
      </p:sp>
      <p:sp>
        <p:nvSpPr>
          <p:cNvPr id="213" name="Google Shape;213;p17"/>
          <p:cNvSpPr/>
          <p:nvPr/>
        </p:nvSpPr>
        <p:spPr>
          <a:xfrm>
            <a:off x="2957675" y="4509975"/>
            <a:ext cx="2106600" cy="5847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Marianne Helga Moniaga</a:t>
            </a:r>
            <a:endParaRPr/>
          </a:p>
        </p:txBody>
      </p:sp>
      <p:sp>
        <p:nvSpPr>
          <p:cNvPr id="214" name="Google Shape;214;p17"/>
          <p:cNvSpPr/>
          <p:nvPr/>
        </p:nvSpPr>
        <p:spPr>
          <a:xfrm>
            <a:off x="3102875" y="4193950"/>
            <a:ext cx="17679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FINANCE</a:t>
            </a:r>
            <a:endParaRPr>
              <a:solidFill>
                <a:srgbClr val="FFFFFF"/>
              </a:solidFill>
            </a:endParaRPr>
          </a:p>
        </p:txBody>
      </p:sp>
      <p:sp>
        <p:nvSpPr>
          <p:cNvPr id="215" name="Google Shape;215;p17"/>
          <p:cNvSpPr/>
          <p:nvPr/>
        </p:nvSpPr>
        <p:spPr>
          <a:xfrm>
            <a:off x="5335325" y="4509975"/>
            <a:ext cx="1988400" cy="5133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Yayang Nadistya Ayu</a:t>
            </a:r>
            <a:endParaRPr/>
          </a:p>
        </p:txBody>
      </p:sp>
      <p:sp>
        <p:nvSpPr>
          <p:cNvPr id="216" name="Google Shape;216;p17"/>
          <p:cNvSpPr/>
          <p:nvPr/>
        </p:nvSpPr>
        <p:spPr>
          <a:xfrm>
            <a:off x="5480525" y="4193950"/>
            <a:ext cx="17679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MEMBERSHIP</a:t>
            </a:r>
            <a:endParaRPr>
              <a:solidFill>
                <a:srgbClr val="FFFFFF"/>
              </a:solidFill>
            </a:endParaRPr>
          </a:p>
        </p:txBody>
      </p:sp>
      <p:sp>
        <p:nvSpPr>
          <p:cNvPr id="217" name="Google Shape;217;p17"/>
          <p:cNvSpPr/>
          <p:nvPr/>
        </p:nvSpPr>
        <p:spPr>
          <a:xfrm>
            <a:off x="7561775" y="4509975"/>
            <a:ext cx="2106600" cy="5133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Muh Ikhsan</a:t>
            </a:r>
            <a:endParaRPr/>
          </a:p>
        </p:txBody>
      </p:sp>
      <p:sp>
        <p:nvSpPr>
          <p:cNvPr id="218" name="Google Shape;218;p17"/>
          <p:cNvSpPr/>
          <p:nvPr/>
        </p:nvSpPr>
        <p:spPr>
          <a:xfrm>
            <a:off x="7706975" y="4193950"/>
            <a:ext cx="18522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CREATIVE DESIGN</a:t>
            </a:r>
            <a:endParaRPr>
              <a:solidFill>
                <a:srgbClr val="FFFFFF"/>
              </a:solidFill>
            </a:endParaRPr>
          </a:p>
        </p:txBody>
      </p:sp>
      <p:sp>
        <p:nvSpPr>
          <p:cNvPr id="219" name="Google Shape;219;p17"/>
          <p:cNvSpPr/>
          <p:nvPr/>
        </p:nvSpPr>
        <p:spPr>
          <a:xfrm>
            <a:off x="9902675" y="4511850"/>
            <a:ext cx="2131500" cy="513300"/>
          </a:xfrm>
          <a:prstGeom prst="roundRect">
            <a:avLst>
              <a:gd name="adj" fmla="val 16667"/>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t>Sandy Buvinda</a:t>
            </a:r>
            <a:endParaRPr/>
          </a:p>
        </p:txBody>
      </p:sp>
      <p:sp>
        <p:nvSpPr>
          <p:cNvPr id="220" name="Google Shape;220;p17"/>
          <p:cNvSpPr/>
          <p:nvPr/>
        </p:nvSpPr>
        <p:spPr>
          <a:xfrm>
            <a:off x="9981725" y="4193938"/>
            <a:ext cx="1988400" cy="375000"/>
          </a:xfrm>
          <a:prstGeom prst="roundRect">
            <a:avLst>
              <a:gd name="adj" fmla="val 16667"/>
            </a:avLst>
          </a:prstGeom>
          <a:solidFill>
            <a:srgbClr val="12565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id-ID">
                <a:solidFill>
                  <a:srgbClr val="FFFFFF"/>
                </a:solidFill>
              </a:rPr>
              <a:t>PUBLIC RELATION</a:t>
            </a:r>
            <a:endParaRPr>
              <a:solidFill>
                <a:srgbClr val="FFFFFF"/>
              </a:solidFill>
            </a:endParaRPr>
          </a:p>
        </p:txBody>
      </p:sp>
      <p:sp>
        <p:nvSpPr>
          <p:cNvPr id="221" name="Google Shape;221;p17"/>
          <p:cNvSpPr/>
          <p:nvPr/>
        </p:nvSpPr>
        <p:spPr>
          <a:xfrm>
            <a:off x="741400" y="5287125"/>
            <a:ext cx="1988400" cy="1211400"/>
          </a:xfrm>
          <a:prstGeom prst="roundRect">
            <a:avLst>
              <a:gd name="adj" fmla="val 5275"/>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id-ID"/>
              <a:t>Ahmad Maulana Ibrah</a:t>
            </a:r>
            <a:endParaRPr/>
          </a:p>
          <a:p>
            <a:pPr marL="0" lvl="0" indent="0" algn="ctr" rtl="0">
              <a:lnSpc>
                <a:spcPct val="150000"/>
              </a:lnSpc>
              <a:spcBef>
                <a:spcPts val="0"/>
              </a:spcBef>
              <a:spcAft>
                <a:spcPts val="0"/>
              </a:spcAft>
              <a:buNone/>
            </a:pPr>
            <a:r>
              <a:rPr lang="id-ID"/>
              <a:t>Jason Dharma</a:t>
            </a:r>
            <a:endParaRPr/>
          </a:p>
          <a:p>
            <a:pPr marL="0" lvl="0" indent="0" algn="ctr" rtl="0">
              <a:lnSpc>
                <a:spcPct val="150000"/>
              </a:lnSpc>
              <a:spcBef>
                <a:spcPts val="0"/>
              </a:spcBef>
              <a:spcAft>
                <a:spcPts val="0"/>
              </a:spcAft>
              <a:buNone/>
            </a:pPr>
            <a:r>
              <a:rPr lang="id-ID"/>
              <a:t>Ayu Widya Astuti</a:t>
            </a:r>
            <a:endParaRPr/>
          </a:p>
        </p:txBody>
      </p:sp>
      <p:sp>
        <p:nvSpPr>
          <p:cNvPr id="222" name="Google Shape;222;p17"/>
          <p:cNvSpPr/>
          <p:nvPr/>
        </p:nvSpPr>
        <p:spPr>
          <a:xfrm>
            <a:off x="5335325" y="5210924"/>
            <a:ext cx="1988400" cy="1211401"/>
          </a:xfrm>
          <a:prstGeom prst="roundRect">
            <a:avLst>
              <a:gd name="adj" fmla="val 5275"/>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dirty="0"/>
              <a:t>Martinus Rivaldo W.</a:t>
            </a:r>
          </a:p>
          <a:p>
            <a:pPr marL="0" lvl="0" indent="0" algn="ctr" rtl="0">
              <a:lnSpc>
                <a:spcPct val="150000"/>
              </a:lnSpc>
              <a:spcBef>
                <a:spcPts val="0"/>
              </a:spcBef>
              <a:spcAft>
                <a:spcPts val="0"/>
              </a:spcAft>
              <a:buNone/>
            </a:pPr>
            <a:r>
              <a:rPr lang="id-ID" dirty="0"/>
              <a:t>Restu Maha Dewi</a:t>
            </a:r>
            <a:endParaRPr dirty="0"/>
          </a:p>
          <a:p>
            <a:pPr marL="0" lvl="0" indent="0" algn="ctr" rtl="0">
              <a:lnSpc>
                <a:spcPct val="150000"/>
              </a:lnSpc>
              <a:spcBef>
                <a:spcPts val="0"/>
              </a:spcBef>
              <a:spcAft>
                <a:spcPts val="0"/>
              </a:spcAft>
              <a:buNone/>
            </a:pPr>
            <a:r>
              <a:rPr lang="id-ID" dirty="0"/>
              <a:t>Wahyu Oktarizaldi</a:t>
            </a:r>
            <a:endParaRPr dirty="0"/>
          </a:p>
        </p:txBody>
      </p:sp>
      <p:sp>
        <p:nvSpPr>
          <p:cNvPr id="223" name="Google Shape;223;p17"/>
          <p:cNvSpPr/>
          <p:nvPr/>
        </p:nvSpPr>
        <p:spPr>
          <a:xfrm>
            <a:off x="2933525" y="5287125"/>
            <a:ext cx="2106600" cy="609600"/>
          </a:xfrm>
          <a:prstGeom prst="roundRect">
            <a:avLst>
              <a:gd name="adj" fmla="val 5275"/>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id-ID"/>
              <a:t>Sayunda Nara Aulia</a:t>
            </a:r>
            <a:endParaRPr/>
          </a:p>
        </p:txBody>
      </p:sp>
      <p:sp>
        <p:nvSpPr>
          <p:cNvPr id="224" name="Google Shape;224;p17"/>
          <p:cNvSpPr/>
          <p:nvPr/>
        </p:nvSpPr>
        <p:spPr>
          <a:xfrm>
            <a:off x="7561775" y="5210925"/>
            <a:ext cx="2106600" cy="1211400"/>
          </a:xfrm>
          <a:prstGeom prst="roundRect">
            <a:avLst>
              <a:gd name="adj" fmla="val 5275"/>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id-ID"/>
              <a:t>Nafadza Salsabila R.</a:t>
            </a:r>
            <a:endParaRPr/>
          </a:p>
          <a:p>
            <a:pPr marL="0" lvl="0" indent="0" algn="ctr" rtl="0">
              <a:lnSpc>
                <a:spcPct val="150000"/>
              </a:lnSpc>
              <a:spcBef>
                <a:spcPts val="0"/>
              </a:spcBef>
              <a:spcAft>
                <a:spcPts val="0"/>
              </a:spcAft>
              <a:buNone/>
            </a:pPr>
            <a:r>
              <a:rPr lang="id-ID"/>
              <a:t>Lazuardi Fauzan P.</a:t>
            </a:r>
            <a:endParaRPr/>
          </a:p>
          <a:p>
            <a:pPr marL="0" lvl="0" indent="0" algn="ctr" rtl="0">
              <a:lnSpc>
                <a:spcPct val="150000"/>
              </a:lnSpc>
              <a:spcBef>
                <a:spcPts val="0"/>
              </a:spcBef>
              <a:spcAft>
                <a:spcPts val="0"/>
              </a:spcAft>
              <a:buNone/>
            </a:pPr>
            <a:r>
              <a:rPr lang="id-ID"/>
              <a:t>Andrea Aurielle</a:t>
            </a:r>
            <a:endParaRPr/>
          </a:p>
        </p:txBody>
      </p:sp>
      <p:sp>
        <p:nvSpPr>
          <p:cNvPr id="225" name="Google Shape;225;p17"/>
          <p:cNvSpPr/>
          <p:nvPr/>
        </p:nvSpPr>
        <p:spPr>
          <a:xfrm>
            <a:off x="9902675" y="5210925"/>
            <a:ext cx="2106600" cy="884100"/>
          </a:xfrm>
          <a:prstGeom prst="roundRect">
            <a:avLst>
              <a:gd name="adj" fmla="val 5275"/>
            </a:avLst>
          </a:prstGeom>
          <a:solidFill>
            <a:srgbClr val="FFFFFF"/>
          </a:solidFill>
          <a:ln w="9525" cap="flat" cmpd="sng">
            <a:solidFill>
              <a:srgbClr val="083D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id-ID"/>
              <a:t>Tamma Irawan</a:t>
            </a:r>
            <a:endParaRPr/>
          </a:p>
          <a:p>
            <a:pPr marL="0" lvl="0" indent="0" algn="ctr" rtl="0">
              <a:lnSpc>
                <a:spcPct val="150000"/>
              </a:lnSpc>
              <a:spcBef>
                <a:spcPts val="0"/>
              </a:spcBef>
              <a:spcAft>
                <a:spcPts val="0"/>
              </a:spcAft>
              <a:buNone/>
            </a:pPr>
            <a:r>
              <a:rPr lang="id-ID"/>
              <a:t>Annisa Ghina</a:t>
            </a:r>
            <a:endParaRPr/>
          </a:p>
        </p:txBody>
      </p:sp>
      <p:cxnSp>
        <p:nvCxnSpPr>
          <p:cNvPr id="226" name="Google Shape;226;p17"/>
          <p:cNvCxnSpPr>
            <a:stCxn id="203" idx="2"/>
          </p:cNvCxnSpPr>
          <p:nvPr/>
        </p:nvCxnSpPr>
        <p:spPr>
          <a:xfrm flipH="1">
            <a:off x="5567175" y="1572325"/>
            <a:ext cx="9000" cy="2381100"/>
          </a:xfrm>
          <a:prstGeom prst="straightConnector1">
            <a:avLst/>
          </a:prstGeom>
          <a:noFill/>
          <a:ln w="28575" cap="flat" cmpd="sng">
            <a:solidFill>
              <a:srgbClr val="BD8E34"/>
            </a:solidFill>
            <a:prstDash val="solid"/>
            <a:round/>
            <a:headEnd type="none" w="med" len="med"/>
            <a:tailEnd type="none" w="med" len="med"/>
          </a:ln>
        </p:spPr>
      </p:cxnSp>
      <p:cxnSp>
        <p:nvCxnSpPr>
          <p:cNvPr id="227" name="Google Shape;227;p17"/>
          <p:cNvCxnSpPr>
            <a:stCxn id="207" idx="1"/>
          </p:cNvCxnSpPr>
          <p:nvPr/>
        </p:nvCxnSpPr>
        <p:spPr>
          <a:xfrm rot="10800000">
            <a:off x="5567100" y="2452775"/>
            <a:ext cx="1138500" cy="2100"/>
          </a:xfrm>
          <a:prstGeom prst="straightConnector1">
            <a:avLst/>
          </a:prstGeom>
          <a:noFill/>
          <a:ln w="28575" cap="flat" cmpd="sng">
            <a:solidFill>
              <a:srgbClr val="BD8E34"/>
            </a:solidFill>
            <a:prstDash val="solid"/>
            <a:round/>
            <a:headEnd type="none" w="med" len="med"/>
            <a:tailEnd type="none" w="med" len="med"/>
          </a:ln>
        </p:spPr>
      </p:cxnSp>
      <p:cxnSp>
        <p:nvCxnSpPr>
          <p:cNvPr id="228" name="Google Shape;228;p17"/>
          <p:cNvCxnSpPr>
            <a:stCxn id="205" idx="3"/>
          </p:cNvCxnSpPr>
          <p:nvPr/>
        </p:nvCxnSpPr>
        <p:spPr>
          <a:xfrm rot="10800000" flipH="1">
            <a:off x="4216150" y="2452775"/>
            <a:ext cx="1383300" cy="2100"/>
          </a:xfrm>
          <a:prstGeom prst="straightConnector1">
            <a:avLst/>
          </a:prstGeom>
          <a:noFill/>
          <a:ln w="28575" cap="flat" cmpd="sng">
            <a:solidFill>
              <a:srgbClr val="BD8E34"/>
            </a:solidFill>
            <a:prstDash val="solid"/>
            <a:round/>
            <a:headEnd type="none" w="med" len="med"/>
            <a:tailEnd type="none" w="med" len="med"/>
          </a:ln>
        </p:spPr>
      </p:cxnSp>
      <p:cxnSp>
        <p:nvCxnSpPr>
          <p:cNvPr id="229" name="Google Shape;229;p17"/>
          <p:cNvCxnSpPr>
            <a:stCxn id="209" idx="3"/>
          </p:cNvCxnSpPr>
          <p:nvPr/>
        </p:nvCxnSpPr>
        <p:spPr>
          <a:xfrm>
            <a:off x="4784350" y="3449375"/>
            <a:ext cx="798900" cy="3900"/>
          </a:xfrm>
          <a:prstGeom prst="straightConnector1">
            <a:avLst/>
          </a:prstGeom>
          <a:noFill/>
          <a:ln w="28575" cap="flat" cmpd="sng">
            <a:solidFill>
              <a:srgbClr val="BD8E34"/>
            </a:solidFill>
            <a:prstDash val="solid"/>
            <a:round/>
            <a:headEnd type="none" w="med" len="med"/>
            <a:tailEnd type="none" w="med" len="med"/>
          </a:ln>
        </p:spPr>
      </p:cxnSp>
      <p:cxnSp>
        <p:nvCxnSpPr>
          <p:cNvPr id="230" name="Google Shape;230;p17"/>
          <p:cNvCxnSpPr/>
          <p:nvPr/>
        </p:nvCxnSpPr>
        <p:spPr>
          <a:xfrm rot="10800000" flipH="1">
            <a:off x="1726600" y="3921100"/>
            <a:ext cx="9311100" cy="16200"/>
          </a:xfrm>
          <a:prstGeom prst="straightConnector1">
            <a:avLst/>
          </a:prstGeom>
          <a:noFill/>
          <a:ln w="28575" cap="flat" cmpd="sng">
            <a:solidFill>
              <a:srgbClr val="BD8E34"/>
            </a:solidFill>
            <a:prstDash val="solid"/>
            <a:round/>
            <a:headEnd type="none" w="med" len="med"/>
            <a:tailEnd type="none" w="med" len="med"/>
          </a:ln>
        </p:spPr>
      </p:cxnSp>
      <p:cxnSp>
        <p:nvCxnSpPr>
          <p:cNvPr id="231" name="Google Shape;231;p17"/>
          <p:cNvCxnSpPr>
            <a:stCxn id="212" idx="0"/>
          </p:cNvCxnSpPr>
          <p:nvPr/>
        </p:nvCxnSpPr>
        <p:spPr>
          <a:xfrm rot="10800000">
            <a:off x="1735600" y="3937150"/>
            <a:ext cx="0" cy="256800"/>
          </a:xfrm>
          <a:prstGeom prst="straightConnector1">
            <a:avLst/>
          </a:prstGeom>
          <a:noFill/>
          <a:ln w="28575" cap="flat" cmpd="sng">
            <a:solidFill>
              <a:srgbClr val="BD8E34"/>
            </a:solidFill>
            <a:prstDash val="solid"/>
            <a:round/>
            <a:headEnd type="none" w="med" len="med"/>
            <a:tailEnd type="none" w="med" len="med"/>
          </a:ln>
        </p:spPr>
      </p:cxnSp>
      <p:cxnSp>
        <p:nvCxnSpPr>
          <p:cNvPr id="232" name="Google Shape;232;p17"/>
          <p:cNvCxnSpPr/>
          <p:nvPr/>
        </p:nvCxnSpPr>
        <p:spPr>
          <a:xfrm rot="10800000">
            <a:off x="11002650" y="3896938"/>
            <a:ext cx="3000" cy="288900"/>
          </a:xfrm>
          <a:prstGeom prst="straightConnector1">
            <a:avLst/>
          </a:prstGeom>
          <a:noFill/>
          <a:ln w="28575" cap="flat" cmpd="sng">
            <a:solidFill>
              <a:srgbClr val="BD8E34"/>
            </a:solidFill>
            <a:prstDash val="solid"/>
            <a:round/>
            <a:headEnd type="none" w="med" len="med"/>
            <a:tailEnd type="none" w="med" len="med"/>
          </a:ln>
        </p:spPr>
      </p:cxnSp>
      <p:cxnSp>
        <p:nvCxnSpPr>
          <p:cNvPr id="233" name="Google Shape;233;p17"/>
          <p:cNvCxnSpPr>
            <a:stCxn id="221" idx="0"/>
          </p:cNvCxnSpPr>
          <p:nvPr/>
        </p:nvCxnSpPr>
        <p:spPr>
          <a:xfrm>
            <a:off x="1735600" y="5287125"/>
            <a:ext cx="0" cy="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17"/>
          <p:cNvCxnSpPr>
            <a:stCxn id="221" idx="0"/>
            <a:endCxn id="221" idx="0"/>
          </p:cNvCxnSpPr>
          <p:nvPr/>
        </p:nvCxnSpPr>
        <p:spPr>
          <a:xfrm>
            <a:off x="1735600" y="5287125"/>
            <a:ext cx="0" cy="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17"/>
          <p:cNvCxnSpPr>
            <a:stCxn id="221" idx="0"/>
            <a:endCxn id="221" idx="0"/>
          </p:cNvCxnSpPr>
          <p:nvPr/>
        </p:nvCxnSpPr>
        <p:spPr>
          <a:xfrm>
            <a:off x="1735600" y="5287125"/>
            <a:ext cx="0" cy="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17"/>
          <p:cNvCxnSpPr>
            <a:cxnSpLocks/>
            <a:stCxn id="222" idx="0"/>
            <a:endCxn id="215" idx="2"/>
          </p:cNvCxnSpPr>
          <p:nvPr/>
        </p:nvCxnSpPr>
        <p:spPr>
          <a:xfrm flipV="1">
            <a:off x="6329525" y="5023275"/>
            <a:ext cx="0" cy="187649"/>
          </a:xfrm>
          <a:prstGeom prst="straightConnector1">
            <a:avLst/>
          </a:prstGeom>
          <a:noFill/>
          <a:ln w="28575" cap="flat" cmpd="sng">
            <a:solidFill>
              <a:srgbClr val="BD8E34"/>
            </a:solidFill>
            <a:prstDash val="solid"/>
            <a:round/>
            <a:headEnd type="none" w="med" len="med"/>
            <a:tailEnd type="none" w="med" len="med"/>
          </a:ln>
        </p:spPr>
      </p:cxnSp>
      <p:cxnSp>
        <p:nvCxnSpPr>
          <p:cNvPr id="237" name="Google Shape;237;p17"/>
          <p:cNvCxnSpPr>
            <a:stCxn id="224" idx="0"/>
            <a:endCxn id="217" idx="2"/>
          </p:cNvCxnSpPr>
          <p:nvPr/>
        </p:nvCxnSpPr>
        <p:spPr>
          <a:xfrm rot="10800000">
            <a:off x="8615075" y="5023125"/>
            <a:ext cx="0" cy="187800"/>
          </a:xfrm>
          <a:prstGeom prst="straightConnector1">
            <a:avLst/>
          </a:prstGeom>
          <a:noFill/>
          <a:ln w="28575" cap="flat" cmpd="sng">
            <a:solidFill>
              <a:srgbClr val="BD8E34"/>
            </a:solidFill>
            <a:prstDash val="solid"/>
            <a:round/>
            <a:headEnd type="none" w="med" len="med"/>
            <a:tailEnd type="none" w="med" len="med"/>
          </a:ln>
        </p:spPr>
      </p:cxnSp>
      <p:cxnSp>
        <p:nvCxnSpPr>
          <p:cNvPr id="238" name="Google Shape;238;p17"/>
          <p:cNvCxnSpPr>
            <a:endCxn id="223" idx="0"/>
          </p:cNvCxnSpPr>
          <p:nvPr/>
        </p:nvCxnSpPr>
        <p:spPr>
          <a:xfrm>
            <a:off x="3986225" y="5287125"/>
            <a:ext cx="600" cy="0"/>
          </a:xfrm>
          <a:prstGeom prst="straightConnector1">
            <a:avLst/>
          </a:prstGeom>
          <a:noFill/>
          <a:ln w="28575" cap="flat" cmpd="sng">
            <a:solidFill>
              <a:srgbClr val="BD8E34"/>
            </a:solidFill>
            <a:prstDash val="solid"/>
            <a:round/>
            <a:headEnd type="none" w="med" len="med"/>
            <a:tailEnd type="none" w="med" len="med"/>
          </a:ln>
        </p:spPr>
      </p:cxnSp>
      <p:cxnSp>
        <p:nvCxnSpPr>
          <p:cNvPr id="239" name="Google Shape;239;p17"/>
          <p:cNvCxnSpPr/>
          <p:nvPr/>
        </p:nvCxnSpPr>
        <p:spPr>
          <a:xfrm rot="10800000">
            <a:off x="1735600" y="5099325"/>
            <a:ext cx="0" cy="187800"/>
          </a:xfrm>
          <a:prstGeom prst="straightConnector1">
            <a:avLst/>
          </a:prstGeom>
          <a:noFill/>
          <a:ln w="28575" cap="flat" cmpd="sng">
            <a:solidFill>
              <a:srgbClr val="BD8E34"/>
            </a:solidFill>
            <a:prstDash val="solid"/>
            <a:round/>
            <a:headEnd type="none" w="med" len="med"/>
            <a:tailEnd type="none" w="med" len="med"/>
          </a:ln>
        </p:spPr>
      </p:cxnSp>
      <p:cxnSp>
        <p:nvCxnSpPr>
          <p:cNvPr id="240" name="Google Shape;240;p17"/>
          <p:cNvCxnSpPr/>
          <p:nvPr/>
        </p:nvCxnSpPr>
        <p:spPr>
          <a:xfrm rot="10800000">
            <a:off x="11029300" y="5023125"/>
            <a:ext cx="0" cy="187800"/>
          </a:xfrm>
          <a:prstGeom prst="straightConnector1">
            <a:avLst/>
          </a:prstGeom>
          <a:noFill/>
          <a:ln w="28575" cap="flat" cmpd="sng">
            <a:solidFill>
              <a:srgbClr val="BD8E34"/>
            </a:solidFill>
            <a:prstDash val="solid"/>
            <a:round/>
            <a:headEnd type="none" w="med" len="med"/>
            <a:tailEnd type="none" w="med" len="med"/>
          </a:ln>
        </p:spPr>
      </p:cxnSp>
      <p:cxnSp>
        <p:nvCxnSpPr>
          <p:cNvPr id="241" name="Google Shape;241;p17"/>
          <p:cNvCxnSpPr/>
          <p:nvPr/>
        </p:nvCxnSpPr>
        <p:spPr>
          <a:xfrm rot="10800000">
            <a:off x="6329525" y="3924025"/>
            <a:ext cx="0" cy="256800"/>
          </a:xfrm>
          <a:prstGeom prst="straightConnector1">
            <a:avLst/>
          </a:prstGeom>
          <a:noFill/>
          <a:ln w="28575" cap="flat" cmpd="sng">
            <a:solidFill>
              <a:srgbClr val="BD8E34"/>
            </a:solidFill>
            <a:prstDash val="solid"/>
            <a:round/>
            <a:headEnd type="none" w="med" len="med"/>
            <a:tailEnd type="none" w="med" len="med"/>
          </a:ln>
        </p:spPr>
      </p:cxnSp>
      <p:cxnSp>
        <p:nvCxnSpPr>
          <p:cNvPr id="242" name="Google Shape;242;p17"/>
          <p:cNvCxnSpPr/>
          <p:nvPr/>
        </p:nvCxnSpPr>
        <p:spPr>
          <a:xfrm rot="10800000">
            <a:off x="8615075" y="3921100"/>
            <a:ext cx="0" cy="256800"/>
          </a:xfrm>
          <a:prstGeom prst="straightConnector1">
            <a:avLst/>
          </a:prstGeom>
          <a:noFill/>
          <a:ln w="28575" cap="flat" cmpd="sng">
            <a:solidFill>
              <a:srgbClr val="BD8E34"/>
            </a:solidFill>
            <a:prstDash val="solid"/>
            <a:round/>
            <a:headEnd type="none" w="med" len="med"/>
            <a:tailEnd type="none" w="med" len="med"/>
          </a:ln>
        </p:spPr>
      </p:cxnSp>
      <p:cxnSp>
        <p:nvCxnSpPr>
          <p:cNvPr id="243" name="Google Shape;243;p17"/>
          <p:cNvCxnSpPr/>
          <p:nvPr/>
        </p:nvCxnSpPr>
        <p:spPr>
          <a:xfrm rot="10800000">
            <a:off x="3985625" y="5097000"/>
            <a:ext cx="0" cy="187800"/>
          </a:xfrm>
          <a:prstGeom prst="straightConnector1">
            <a:avLst/>
          </a:prstGeom>
          <a:noFill/>
          <a:ln w="28575" cap="flat" cmpd="sng">
            <a:solidFill>
              <a:srgbClr val="BD8E34"/>
            </a:solidFill>
            <a:prstDash val="solid"/>
            <a:round/>
            <a:headEnd type="none" w="med" len="med"/>
            <a:tailEnd type="none" w="med" len="med"/>
          </a:ln>
        </p:spPr>
      </p:cxnSp>
      <p:cxnSp>
        <p:nvCxnSpPr>
          <p:cNvPr id="244" name="Google Shape;244;p17"/>
          <p:cNvCxnSpPr/>
          <p:nvPr/>
        </p:nvCxnSpPr>
        <p:spPr>
          <a:xfrm rot="10800000">
            <a:off x="3985625" y="3924025"/>
            <a:ext cx="0" cy="256800"/>
          </a:xfrm>
          <a:prstGeom prst="straightConnector1">
            <a:avLst/>
          </a:prstGeom>
          <a:noFill/>
          <a:ln w="28575" cap="flat" cmpd="sng">
            <a:solidFill>
              <a:srgbClr val="BD8E34"/>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300"/>
                                  </p:stCondLst>
                                  <p:childTnLst>
                                    <p:set>
                                      <p:cBhvr>
                                        <p:cTn id="6" dur="1" fill="hold">
                                          <p:stCondLst>
                                            <p:cond delay="0"/>
                                          </p:stCondLst>
                                        </p:cTn>
                                        <p:tgtEl>
                                          <p:spTgt spid="185"/>
                                        </p:tgtEl>
                                        <p:attrNameLst>
                                          <p:attrName>style.visibility</p:attrName>
                                        </p:attrNameLst>
                                      </p:cBhvr>
                                      <p:to>
                                        <p:strVal val="visible"/>
                                      </p:to>
                                    </p:set>
                                    <p:anim calcmode="lin" valueType="num">
                                      <p:cBhvr additive="base">
                                        <p:cTn id="7" dur="300"/>
                                        <p:tgtEl>
                                          <p:spTgt spid="18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900"/>
                                  </p:stCondLst>
                                  <p:childTnLst>
                                    <p:set>
                                      <p:cBhvr>
                                        <p:cTn id="9" dur="1" fill="hold">
                                          <p:stCondLst>
                                            <p:cond delay="0"/>
                                          </p:stCondLst>
                                        </p:cTn>
                                        <p:tgtEl>
                                          <p:spTgt spid="183"/>
                                        </p:tgtEl>
                                        <p:attrNameLst>
                                          <p:attrName>style.visibility</p:attrName>
                                        </p:attrNameLst>
                                      </p:cBhvr>
                                      <p:to>
                                        <p:strVal val="visible"/>
                                      </p:to>
                                    </p:set>
                                    <p:animEffect transition="in" filter="fade">
                                      <p:cBhvr>
                                        <p:cTn id="10" dur="300"/>
                                        <p:tgtEl>
                                          <p:spTgt spid="183"/>
                                        </p:tgtEl>
                                      </p:cBhvr>
                                    </p:animEffect>
                                  </p:childTnLst>
                                </p:cTn>
                              </p:par>
                              <p:par>
                                <p:cTn id="11" presetID="2" presetClass="entr" presetSubtype="2" fill="hold" nodeType="withEffect">
                                  <p:stCondLst>
                                    <p:cond delay="600"/>
                                  </p:stCondLst>
                                  <p:childTnLst>
                                    <p:set>
                                      <p:cBhvr>
                                        <p:cTn id="12" dur="1" fill="hold">
                                          <p:stCondLst>
                                            <p:cond delay="0"/>
                                          </p:stCondLst>
                                        </p:cTn>
                                        <p:tgtEl>
                                          <p:spTgt spid="186"/>
                                        </p:tgtEl>
                                        <p:attrNameLst>
                                          <p:attrName>style.visibility</p:attrName>
                                        </p:attrNameLst>
                                      </p:cBhvr>
                                      <p:to>
                                        <p:strVal val="visible"/>
                                      </p:to>
                                    </p:set>
                                    <p:anim calcmode="lin" valueType="num">
                                      <p:cBhvr additive="base">
                                        <p:cTn id="13" dur="300"/>
                                        <p:tgtEl>
                                          <p:spTgt spid="186"/>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800"/>
                                  </p:stCondLst>
                                  <p:childTnLst>
                                    <p:set>
                                      <p:cBhvr>
                                        <p:cTn id="15" dur="1" fill="hold">
                                          <p:stCondLst>
                                            <p:cond delay="0"/>
                                          </p:stCondLst>
                                        </p:cTn>
                                        <p:tgtEl>
                                          <p:spTgt spid="190"/>
                                        </p:tgtEl>
                                        <p:attrNameLst>
                                          <p:attrName>style.visibility</p:attrName>
                                        </p:attrNameLst>
                                      </p:cBhvr>
                                      <p:to>
                                        <p:strVal val="visible"/>
                                      </p:to>
                                    </p:set>
                                    <p:anim calcmode="lin" valueType="num">
                                      <p:cBhvr additive="base">
                                        <p:cTn id="16" dur="300"/>
                                        <p:tgtEl>
                                          <p:spTgt spid="190"/>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1300"/>
                                  </p:stCondLst>
                                  <p:childTnLst>
                                    <p:set>
                                      <p:cBhvr>
                                        <p:cTn id="18" dur="1" fill="hold">
                                          <p:stCondLst>
                                            <p:cond delay="0"/>
                                          </p:stCondLst>
                                        </p:cTn>
                                        <p:tgtEl>
                                          <p:spTgt spid="187"/>
                                        </p:tgtEl>
                                        <p:attrNameLst>
                                          <p:attrName>style.visibility</p:attrName>
                                        </p:attrNameLst>
                                      </p:cBhvr>
                                      <p:to>
                                        <p:strVal val="visible"/>
                                      </p:to>
                                    </p:set>
                                    <p:animEffect transition="in" filter="fade">
                                      <p:cBhvr>
                                        <p:cTn id="19" dur="300"/>
                                        <p:tgtEl>
                                          <p:spTgt spid="187"/>
                                        </p:tgtEl>
                                      </p:cBhvr>
                                    </p:animEffect>
                                  </p:childTnLst>
                                </p:cTn>
                              </p:par>
                              <p:par>
                                <p:cTn id="20" presetID="10" presetClass="entr" presetSubtype="0" fill="hold" nodeType="withEffect">
                                  <p:stCondLst>
                                    <p:cond delay="1700"/>
                                  </p:stCondLst>
                                  <p:childTnLst>
                                    <p:set>
                                      <p:cBhvr>
                                        <p:cTn id="21" dur="1" fill="hold">
                                          <p:stCondLst>
                                            <p:cond delay="0"/>
                                          </p:stCondLst>
                                        </p:cTn>
                                        <p:tgtEl>
                                          <p:spTgt spid="202"/>
                                        </p:tgtEl>
                                        <p:attrNameLst>
                                          <p:attrName>style.visibility</p:attrName>
                                        </p:attrNameLst>
                                      </p:cBhvr>
                                      <p:to>
                                        <p:strVal val="visible"/>
                                      </p:to>
                                    </p:set>
                                    <p:animEffect transition="in" filter="fade">
                                      <p:cBhvr>
                                        <p:cTn id="22" dur="300"/>
                                        <p:tgtEl>
                                          <p:spTgt spid="202"/>
                                        </p:tgtEl>
                                      </p:cBhvr>
                                    </p:animEffect>
                                  </p:childTnLst>
                                </p:cTn>
                              </p:par>
                              <p:par>
                                <p:cTn id="23" presetID="10" presetClass="entr" presetSubtype="0" fill="hold" nodeType="withEffect">
                                  <p:stCondLst>
                                    <p:cond delay="2200"/>
                                  </p:stCondLst>
                                  <p:childTnLst>
                                    <p:set>
                                      <p:cBhvr>
                                        <p:cTn id="24" dur="1" fill="hold">
                                          <p:stCondLst>
                                            <p:cond delay="0"/>
                                          </p:stCondLst>
                                        </p:cTn>
                                        <p:tgtEl>
                                          <p:spTgt spid="184"/>
                                        </p:tgtEl>
                                        <p:attrNameLst>
                                          <p:attrName>style.visibility</p:attrName>
                                        </p:attrNameLst>
                                      </p:cBhvr>
                                      <p:to>
                                        <p:strVal val="visible"/>
                                      </p:to>
                                    </p:set>
                                    <p:animEffect transition="in" filter="fade">
                                      <p:cBhvr>
                                        <p:cTn id="25" dur="300"/>
                                        <p:tgtEl>
                                          <p:spTgt spid="184"/>
                                        </p:tgtEl>
                                      </p:cBhvr>
                                    </p:animEffect>
                                  </p:childTnLst>
                                </p:cTn>
                              </p:par>
                              <p:par>
                                <p:cTn id="26" presetID="10" presetClass="entr" presetSubtype="0" fill="hold" nodeType="withEffect">
                                  <p:stCondLst>
                                    <p:cond delay="2300"/>
                                  </p:stCondLst>
                                  <p:childTnLst>
                                    <p:set>
                                      <p:cBhvr>
                                        <p:cTn id="27" dur="1" fill="hold">
                                          <p:stCondLst>
                                            <p:cond delay="0"/>
                                          </p:stCondLst>
                                        </p:cTn>
                                        <p:tgtEl>
                                          <p:spTgt spid="194"/>
                                        </p:tgtEl>
                                        <p:attrNameLst>
                                          <p:attrName>style.visibility</p:attrName>
                                        </p:attrNameLst>
                                      </p:cBhvr>
                                      <p:to>
                                        <p:strVal val="visible"/>
                                      </p:to>
                                    </p:set>
                                    <p:animEffect transition="in" filter="fade">
                                      <p:cBhvr>
                                        <p:cTn id="28" dur="300"/>
                                        <p:tgtEl>
                                          <p:spTgt spid="194"/>
                                        </p:tgtEl>
                                      </p:cBhvr>
                                    </p:animEffect>
                                  </p:childTnLst>
                                </p:cTn>
                              </p:par>
                              <p:par>
                                <p:cTn id="29" presetID="10" presetClass="entr" presetSubtype="0" fill="hold" nodeType="withEffect">
                                  <p:stCondLst>
                                    <p:cond delay="2500"/>
                                  </p:stCondLst>
                                  <p:childTnLst>
                                    <p:set>
                                      <p:cBhvr>
                                        <p:cTn id="30" dur="1" fill="hold">
                                          <p:stCondLst>
                                            <p:cond delay="0"/>
                                          </p:stCondLst>
                                        </p:cTn>
                                        <p:tgtEl>
                                          <p:spTgt spid="195"/>
                                        </p:tgtEl>
                                        <p:attrNameLst>
                                          <p:attrName>style.visibility</p:attrName>
                                        </p:attrNameLst>
                                      </p:cBhvr>
                                      <p:to>
                                        <p:strVal val="visible"/>
                                      </p:to>
                                    </p:set>
                                    <p:animEffect transition="in" filter="fade">
                                      <p:cBhvr>
                                        <p:cTn id="31" dur="300"/>
                                        <p:tgtEl>
                                          <p:spTgt spid="195"/>
                                        </p:tgtEl>
                                      </p:cBhvr>
                                    </p:animEffect>
                                  </p:childTnLst>
                                </p:cTn>
                              </p:par>
                              <p:par>
                                <p:cTn id="32" presetID="10" presetClass="entr" presetSubtype="0" fill="hold" nodeType="withEffect">
                                  <p:stCondLst>
                                    <p:cond delay="2800"/>
                                  </p:stCondLst>
                                  <p:childTnLst>
                                    <p:set>
                                      <p:cBhvr>
                                        <p:cTn id="33" dur="1" fill="hold">
                                          <p:stCondLst>
                                            <p:cond delay="0"/>
                                          </p:stCondLst>
                                        </p:cTn>
                                        <p:tgtEl>
                                          <p:spTgt spid="189"/>
                                        </p:tgtEl>
                                        <p:attrNameLst>
                                          <p:attrName>style.visibility</p:attrName>
                                        </p:attrNameLst>
                                      </p:cBhvr>
                                      <p:to>
                                        <p:strVal val="visible"/>
                                      </p:to>
                                    </p:set>
                                    <p:animEffect transition="in" filter="fade">
                                      <p:cBhvr>
                                        <p:cTn id="34" dur="300"/>
                                        <p:tgtEl>
                                          <p:spTgt spid="189"/>
                                        </p:tgtEl>
                                      </p:cBhvr>
                                    </p:animEffect>
                                  </p:childTnLst>
                                </p:cTn>
                              </p:par>
                              <p:par>
                                <p:cTn id="35" presetID="10" presetClass="entr" presetSubtype="0" fill="hold" nodeType="withEffect">
                                  <p:stCondLst>
                                    <p:cond delay="2800"/>
                                  </p:stCondLst>
                                  <p:childTnLst>
                                    <p:set>
                                      <p:cBhvr>
                                        <p:cTn id="36" dur="1" fill="hold">
                                          <p:stCondLst>
                                            <p:cond delay="0"/>
                                          </p:stCondLst>
                                        </p:cTn>
                                        <p:tgtEl>
                                          <p:spTgt spid="188"/>
                                        </p:tgtEl>
                                        <p:attrNameLst>
                                          <p:attrName>style.visibility</p:attrName>
                                        </p:attrNameLst>
                                      </p:cBhvr>
                                      <p:to>
                                        <p:strVal val="visible"/>
                                      </p:to>
                                    </p:set>
                                    <p:animEffect transition="in" filter="fade">
                                      <p:cBhvr>
                                        <p:cTn id="37" dur="300"/>
                                        <p:tgtEl>
                                          <p:spTgt spid="188"/>
                                        </p:tgtEl>
                                      </p:cBhvr>
                                    </p:animEffect>
                                  </p:childTnLst>
                                </p:cTn>
                              </p:par>
                              <p:par>
                                <p:cTn id="38" presetID="10" presetClass="entr" presetSubtype="0" fill="hold" nodeType="withEffect">
                                  <p:stCondLst>
                                    <p:cond delay="3500"/>
                                  </p:stCondLst>
                                  <p:childTnLst>
                                    <p:set>
                                      <p:cBhvr>
                                        <p:cTn id="39" dur="1" fill="hold">
                                          <p:stCondLst>
                                            <p:cond delay="0"/>
                                          </p:stCondLst>
                                        </p:cTn>
                                        <p:tgtEl>
                                          <p:spTgt spid="200"/>
                                        </p:tgtEl>
                                        <p:attrNameLst>
                                          <p:attrName>style.visibility</p:attrName>
                                        </p:attrNameLst>
                                      </p:cBhvr>
                                      <p:to>
                                        <p:strVal val="visible"/>
                                      </p:to>
                                    </p:set>
                                    <p:animEffect transition="in" filter="fade">
                                      <p:cBhvr>
                                        <p:cTn id="40" dur="300"/>
                                        <p:tgtEl>
                                          <p:spTgt spid="200"/>
                                        </p:tgtEl>
                                      </p:cBhvr>
                                    </p:animEffect>
                                  </p:childTnLst>
                                </p:cTn>
                              </p:par>
                              <p:par>
                                <p:cTn id="41" presetID="10" presetClass="entr" presetSubtype="0" fill="hold" nodeType="withEffect">
                                  <p:stCondLst>
                                    <p:cond delay="3900"/>
                                  </p:stCondLst>
                                  <p:childTnLst>
                                    <p:set>
                                      <p:cBhvr>
                                        <p:cTn id="42" dur="1" fill="hold">
                                          <p:stCondLst>
                                            <p:cond delay="0"/>
                                          </p:stCondLst>
                                        </p:cTn>
                                        <p:tgtEl>
                                          <p:spTgt spid="199"/>
                                        </p:tgtEl>
                                        <p:attrNameLst>
                                          <p:attrName>style.visibility</p:attrName>
                                        </p:attrNameLst>
                                      </p:cBhvr>
                                      <p:to>
                                        <p:strVal val="visible"/>
                                      </p:to>
                                    </p:set>
                                    <p:animEffect transition="in" filter="fade">
                                      <p:cBhvr>
                                        <p:cTn id="43" dur="300"/>
                                        <p:tgtEl>
                                          <p:spTgt spid="199"/>
                                        </p:tgtEl>
                                      </p:cBhvr>
                                    </p:animEffect>
                                  </p:childTnLst>
                                </p:cTn>
                              </p:par>
                              <p:par>
                                <p:cTn id="44" presetID="10" presetClass="entr" presetSubtype="0" fill="hold" nodeType="withEffect">
                                  <p:stCondLst>
                                    <p:cond delay="4200"/>
                                  </p:stCondLst>
                                  <p:childTnLst>
                                    <p:set>
                                      <p:cBhvr>
                                        <p:cTn id="45" dur="1" fill="hold">
                                          <p:stCondLst>
                                            <p:cond delay="0"/>
                                          </p:stCondLst>
                                        </p:cTn>
                                        <p:tgtEl>
                                          <p:spTgt spid="198"/>
                                        </p:tgtEl>
                                        <p:attrNameLst>
                                          <p:attrName>style.visibility</p:attrName>
                                        </p:attrNameLst>
                                      </p:cBhvr>
                                      <p:to>
                                        <p:strVal val="visible"/>
                                      </p:to>
                                    </p:set>
                                    <p:animEffect transition="in" filter="fade">
                                      <p:cBhvr>
                                        <p:cTn id="46" dur="300"/>
                                        <p:tgtEl>
                                          <p:spTgt spid="198"/>
                                        </p:tgtEl>
                                      </p:cBhvr>
                                    </p:animEffect>
                                  </p:childTnLst>
                                </p:cTn>
                              </p:par>
                              <p:par>
                                <p:cTn id="47" presetID="10" presetClass="entr" presetSubtype="0" fill="hold" nodeType="withEffect">
                                  <p:stCondLst>
                                    <p:cond delay="4400"/>
                                  </p:stCondLst>
                                  <p:childTnLst>
                                    <p:set>
                                      <p:cBhvr>
                                        <p:cTn id="48" dur="1" fill="hold">
                                          <p:stCondLst>
                                            <p:cond delay="0"/>
                                          </p:stCondLst>
                                        </p:cTn>
                                        <p:tgtEl>
                                          <p:spTgt spid="193"/>
                                        </p:tgtEl>
                                        <p:attrNameLst>
                                          <p:attrName>style.visibility</p:attrName>
                                        </p:attrNameLst>
                                      </p:cBhvr>
                                      <p:to>
                                        <p:strVal val="visible"/>
                                      </p:to>
                                    </p:set>
                                    <p:animEffect transition="in" filter="fade">
                                      <p:cBhvr>
                                        <p:cTn id="49" dur="300"/>
                                        <p:tgtEl>
                                          <p:spTgt spid="193"/>
                                        </p:tgtEl>
                                      </p:cBhvr>
                                    </p:animEffect>
                                  </p:childTnLst>
                                </p:cTn>
                              </p:par>
                              <p:par>
                                <p:cTn id="50" presetID="10" presetClass="entr" presetSubtype="0" fill="hold" nodeType="withEffect">
                                  <p:stCondLst>
                                    <p:cond delay="4700"/>
                                  </p:stCondLst>
                                  <p:childTnLst>
                                    <p:set>
                                      <p:cBhvr>
                                        <p:cTn id="51" dur="1" fill="hold">
                                          <p:stCondLst>
                                            <p:cond delay="0"/>
                                          </p:stCondLst>
                                        </p:cTn>
                                        <p:tgtEl>
                                          <p:spTgt spid="192"/>
                                        </p:tgtEl>
                                        <p:attrNameLst>
                                          <p:attrName>style.visibility</p:attrName>
                                        </p:attrNameLst>
                                      </p:cBhvr>
                                      <p:to>
                                        <p:strVal val="visible"/>
                                      </p:to>
                                    </p:set>
                                    <p:animEffect transition="in" filter="fade">
                                      <p:cBhvr>
                                        <p:cTn id="52" dur="300"/>
                                        <p:tgtEl>
                                          <p:spTgt spid="192"/>
                                        </p:tgtEl>
                                      </p:cBhvr>
                                    </p:animEffect>
                                  </p:childTnLst>
                                </p:cTn>
                              </p:par>
                              <p:par>
                                <p:cTn id="53" presetID="10" presetClass="entr" presetSubtype="0" fill="hold" nodeType="withEffect">
                                  <p:stCondLst>
                                    <p:cond delay="5000"/>
                                  </p:stCondLst>
                                  <p:childTnLst>
                                    <p:set>
                                      <p:cBhvr>
                                        <p:cTn id="54" dur="1" fill="hold">
                                          <p:stCondLst>
                                            <p:cond delay="0"/>
                                          </p:stCondLst>
                                        </p:cTn>
                                        <p:tgtEl>
                                          <p:spTgt spid="191"/>
                                        </p:tgtEl>
                                        <p:attrNameLst>
                                          <p:attrName>style.visibility</p:attrName>
                                        </p:attrNameLst>
                                      </p:cBhvr>
                                      <p:to>
                                        <p:strVal val="visible"/>
                                      </p:to>
                                    </p:set>
                                    <p:animEffect transition="in" filter="fade">
                                      <p:cBhvr>
                                        <p:cTn id="55" dur="300"/>
                                        <p:tgtEl>
                                          <p:spTgt spid="191"/>
                                        </p:tgtEl>
                                      </p:cBhvr>
                                    </p:animEffect>
                                  </p:childTnLst>
                                </p:cTn>
                              </p:par>
                            </p:childTnLst>
                          </p:cTn>
                        </p:par>
                        <p:par>
                          <p:cTn id="56" fill="hold">
                            <p:stCondLst>
                              <p:cond delay="300"/>
                            </p:stCondLst>
                            <p:childTnLst>
                              <p:par>
                                <p:cTn id="57" presetID="10" presetClass="entr" presetSubtype="0" fill="hold" nodeType="afterEffect">
                                  <p:stCondLst>
                                    <p:cond delay="0"/>
                                  </p:stCondLst>
                                  <p:childTnLst>
                                    <p:set>
                                      <p:cBhvr>
                                        <p:cTn id="58" dur="1" fill="hold">
                                          <p:stCondLst>
                                            <p:cond delay="0"/>
                                          </p:stCondLst>
                                        </p:cTn>
                                        <p:tgtEl>
                                          <p:spTgt spid="204"/>
                                        </p:tgtEl>
                                        <p:attrNameLst>
                                          <p:attrName>style.visibility</p:attrName>
                                        </p:attrNameLst>
                                      </p:cBhvr>
                                      <p:to>
                                        <p:strVal val="visible"/>
                                      </p:to>
                                    </p:set>
                                    <p:animEffect transition="in" filter="fade">
                                      <p:cBhvr>
                                        <p:cTn id="59" dur="1000"/>
                                        <p:tgtEl>
                                          <p:spTgt spid="204"/>
                                        </p:tgtEl>
                                      </p:cBhvr>
                                    </p:animEffect>
                                  </p:childTnLst>
                                </p:cTn>
                              </p:par>
                              <p:par>
                                <p:cTn id="60" presetID="10" presetClass="entr" presetSubtype="0" fill="hold" nodeType="withEffect">
                                  <p:stCondLst>
                                    <p:cond delay="0"/>
                                  </p:stCondLst>
                                  <p:childTnLst>
                                    <p:set>
                                      <p:cBhvr>
                                        <p:cTn id="61" dur="1" fill="hold">
                                          <p:stCondLst>
                                            <p:cond delay="0"/>
                                          </p:stCondLst>
                                        </p:cTn>
                                        <p:tgtEl>
                                          <p:spTgt spid="203"/>
                                        </p:tgtEl>
                                        <p:attrNameLst>
                                          <p:attrName>style.visibility</p:attrName>
                                        </p:attrNameLst>
                                      </p:cBhvr>
                                      <p:to>
                                        <p:strVal val="visible"/>
                                      </p:to>
                                    </p:set>
                                    <p:animEffect transition="in" filter="fade">
                                      <p:cBhvr>
                                        <p:cTn id="62" dur="1000"/>
                                        <p:tgtEl>
                                          <p:spTgt spid="203"/>
                                        </p:tgtEl>
                                      </p:cBhvr>
                                    </p:animEffect>
                                  </p:childTnLst>
                                </p:cTn>
                              </p:par>
                              <p:par>
                                <p:cTn id="63" presetID="10" presetClass="entr" presetSubtype="0" fill="hold" nodeType="withEffect">
                                  <p:stCondLst>
                                    <p:cond delay="0"/>
                                  </p:stCondLst>
                                  <p:childTnLst>
                                    <p:set>
                                      <p:cBhvr>
                                        <p:cTn id="64" dur="1" fill="hold">
                                          <p:stCondLst>
                                            <p:cond delay="0"/>
                                          </p:stCondLst>
                                        </p:cTn>
                                        <p:tgtEl>
                                          <p:spTgt spid="205"/>
                                        </p:tgtEl>
                                        <p:attrNameLst>
                                          <p:attrName>style.visibility</p:attrName>
                                        </p:attrNameLst>
                                      </p:cBhvr>
                                      <p:to>
                                        <p:strVal val="visible"/>
                                      </p:to>
                                    </p:set>
                                    <p:animEffect transition="in" filter="fade">
                                      <p:cBhvr>
                                        <p:cTn id="65" dur="1000"/>
                                        <p:tgtEl>
                                          <p:spTgt spid="205"/>
                                        </p:tgtEl>
                                      </p:cBhvr>
                                    </p:animEffect>
                                  </p:childTnLst>
                                </p:cTn>
                              </p:par>
                              <p:par>
                                <p:cTn id="66" presetID="10" presetClass="entr" presetSubtype="0" fill="hold" nodeType="withEffect">
                                  <p:stCondLst>
                                    <p:cond delay="0"/>
                                  </p:stCondLst>
                                  <p:childTnLst>
                                    <p:set>
                                      <p:cBhvr>
                                        <p:cTn id="67" dur="1" fill="hold">
                                          <p:stCondLst>
                                            <p:cond delay="0"/>
                                          </p:stCondLst>
                                        </p:cTn>
                                        <p:tgtEl>
                                          <p:spTgt spid="206"/>
                                        </p:tgtEl>
                                        <p:attrNameLst>
                                          <p:attrName>style.visibility</p:attrName>
                                        </p:attrNameLst>
                                      </p:cBhvr>
                                      <p:to>
                                        <p:strVal val="visible"/>
                                      </p:to>
                                    </p:set>
                                    <p:animEffect transition="in" filter="fade">
                                      <p:cBhvr>
                                        <p:cTn id="68" dur="1000"/>
                                        <p:tgtEl>
                                          <p:spTgt spid="206"/>
                                        </p:tgtEl>
                                      </p:cBhvr>
                                    </p:animEffect>
                                  </p:childTnLst>
                                </p:cTn>
                              </p:par>
                              <p:par>
                                <p:cTn id="69" presetID="10" presetClass="entr" presetSubtype="0" fill="hold" nodeType="withEffect">
                                  <p:stCondLst>
                                    <p:cond delay="0"/>
                                  </p:stCondLst>
                                  <p:childTnLst>
                                    <p:set>
                                      <p:cBhvr>
                                        <p:cTn id="70" dur="1" fill="hold">
                                          <p:stCondLst>
                                            <p:cond delay="0"/>
                                          </p:stCondLst>
                                        </p:cTn>
                                        <p:tgtEl>
                                          <p:spTgt spid="207"/>
                                        </p:tgtEl>
                                        <p:attrNameLst>
                                          <p:attrName>style.visibility</p:attrName>
                                        </p:attrNameLst>
                                      </p:cBhvr>
                                      <p:to>
                                        <p:strVal val="visible"/>
                                      </p:to>
                                    </p:set>
                                    <p:animEffect transition="in" filter="fade">
                                      <p:cBhvr>
                                        <p:cTn id="71" dur="1000"/>
                                        <p:tgtEl>
                                          <p:spTgt spid="207"/>
                                        </p:tgtEl>
                                      </p:cBhvr>
                                    </p:animEffect>
                                  </p:childTnLst>
                                </p:cTn>
                              </p:par>
                              <p:par>
                                <p:cTn id="72" presetID="10" presetClass="entr" presetSubtype="0" fill="hold" nodeType="withEffect">
                                  <p:stCondLst>
                                    <p:cond delay="0"/>
                                  </p:stCondLst>
                                  <p:childTnLst>
                                    <p:set>
                                      <p:cBhvr>
                                        <p:cTn id="73" dur="1" fill="hold">
                                          <p:stCondLst>
                                            <p:cond delay="0"/>
                                          </p:stCondLst>
                                        </p:cTn>
                                        <p:tgtEl>
                                          <p:spTgt spid="208"/>
                                        </p:tgtEl>
                                        <p:attrNameLst>
                                          <p:attrName>style.visibility</p:attrName>
                                        </p:attrNameLst>
                                      </p:cBhvr>
                                      <p:to>
                                        <p:strVal val="visible"/>
                                      </p:to>
                                    </p:set>
                                    <p:animEffect transition="in" filter="fade">
                                      <p:cBhvr>
                                        <p:cTn id="74" dur="1000"/>
                                        <p:tgtEl>
                                          <p:spTgt spid="208"/>
                                        </p:tgtEl>
                                      </p:cBhvr>
                                    </p:animEffect>
                                  </p:childTnLst>
                                </p:cTn>
                              </p:par>
                              <p:par>
                                <p:cTn id="75" presetID="10" presetClass="entr" presetSubtype="0" fill="hold" nodeType="withEffect">
                                  <p:stCondLst>
                                    <p:cond delay="0"/>
                                  </p:stCondLst>
                                  <p:childTnLst>
                                    <p:set>
                                      <p:cBhvr>
                                        <p:cTn id="76" dur="1" fill="hold">
                                          <p:stCondLst>
                                            <p:cond delay="0"/>
                                          </p:stCondLst>
                                        </p:cTn>
                                        <p:tgtEl>
                                          <p:spTgt spid="209"/>
                                        </p:tgtEl>
                                        <p:attrNameLst>
                                          <p:attrName>style.visibility</p:attrName>
                                        </p:attrNameLst>
                                      </p:cBhvr>
                                      <p:to>
                                        <p:strVal val="visible"/>
                                      </p:to>
                                    </p:set>
                                    <p:animEffect transition="in" filter="fade">
                                      <p:cBhvr>
                                        <p:cTn id="77" dur="1000"/>
                                        <p:tgtEl>
                                          <p:spTgt spid="209"/>
                                        </p:tgtEl>
                                      </p:cBhvr>
                                    </p:animEffect>
                                  </p:childTnLst>
                                </p:cTn>
                              </p:par>
                              <p:par>
                                <p:cTn id="78" presetID="10" presetClass="entr" presetSubtype="0" fill="hold" nodeType="withEffect">
                                  <p:stCondLst>
                                    <p:cond delay="0"/>
                                  </p:stCondLst>
                                  <p:childTnLst>
                                    <p:set>
                                      <p:cBhvr>
                                        <p:cTn id="79" dur="1" fill="hold">
                                          <p:stCondLst>
                                            <p:cond delay="0"/>
                                          </p:stCondLst>
                                        </p:cTn>
                                        <p:tgtEl>
                                          <p:spTgt spid="210"/>
                                        </p:tgtEl>
                                        <p:attrNameLst>
                                          <p:attrName>style.visibility</p:attrName>
                                        </p:attrNameLst>
                                      </p:cBhvr>
                                      <p:to>
                                        <p:strVal val="visible"/>
                                      </p:to>
                                    </p:set>
                                    <p:animEffect transition="in" filter="fade">
                                      <p:cBhvr>
                                        <p:cTn id="80" dur="1000"/>
                                        <p:tgtEl>
                                          <p:spTgt spid="210"/>
                                        </p:tgtEl>
                                      </p:cBhvr>
                                    </p:animEffect>
                                  </p:childTnLst>
                                </p:cTn>
                              </p:par>
                              <p:par>
                                <p:cTn id="81" presetID="10" presetClass="entr" presetSubtype="0" fill="hold" nodeType="withEffect">
                                  <p:stCondLst>
                                    <p:cond delay="0"/>
                                  </p:stCondLst>
                                  <p:childTnLst>
                                    <p:set>
                                      <p:cBhvr>
                                        <p:cTn id="82" dur="1" fill="hold">
                                          <p:stCondLst>
                                            <p:cond delay="0"/>
                                          </p:stCondLst>
                                        </p:cTn>
                                        <p:tgtEl>
                                          <p:spTgt spid="211"/>
                                        </p:tgtEl>
                                        <p:attrNameLst>
                                          <p:attrName>style.visibility</p:attrName>
                                        </p:attrNameLst>
                                      </p:cBhvr>
                                      <p:to>
                                        <p:strVal val="visible"/>
                                      </p:to>
                                    </p:set>
                                    <p:animEffect transition="in" filter="fade">
                                      <p:cBhvr>
                                        <p:cTn id="83" dur="1000"/>
                                        <p:tgtEl>
                                          <p:spTgt spid="211"/>
                                        </p:tgtEl>
                                      </p:cBhvr>
                                    </p:animEffect>
                                  </p:childTnLst>
                                </p:cTn>
                              </p:par>
                              <p:par>
                                <p:cTn id="84" presetID="10" presetClass="entr" presetSubtype="0" fill="hold" nodeType="withEffect">
                                  <p:stCondLst>
                                    <p:cond delay="0"/>
                                  </p:stCondLst>
                                  <p:childTnLst>
                                    <p:set>
                                      <p:cBhvr>
                                        <p:cTn id="85" dur="1" fill="hold">
                                          <p:stCondLst>
                                            <p:cond delay="0"/>
                                          </p:stCondLst>
                                        </p:cTn>
                                        <p:tgtEl>
                                          <p:spTgt spid="212"/>
                                        </p:tgtEl>
                                        <p:attrNameLst>
                                          <p:attrName>style.visibility</p:attrName>
                                        </p:attrNameLst>
                                      </p:cBhvr>
                                      <p:to>
                                        <p:strVal val="visible"/>
                                      </p:to>
                                    </p:set>
                                    <p:animEffect transition="in" filter="fade">
                                      <p:cBhvr>
                                        <p:cTn id="86" dur="1000"/>
                                        <p:tgtEl>
                                          <p:spTgt spid="212"/>
                                        </p:tgtEl>
                                      </p:cBhvr>
                                    </p:animEffect>
                                  </p:childTnLst>
                                </p:cTn>
                              </p:par>
                              <p:par>
                                <p:cTn id="87" presetID="10" presetClass="entr" presetSubtype="0" fill="hold" nodeType="withEffect">
                                  <p:stCondLst>
                                    <p:cond delay="0"/>
                                  </p:stCondLst>
                                  <p:childTnLst>
                                    <p:set>
                                      <p:cBhvr>
                                        <p:cTn id="88" dur="1" fill="hold">
                                          <p:stCondLst>
                                            <p:cond delay="0"/>
                                          </p:stCondLst>
                                        </p:cTn>
                                        <p:tgtEl>
                                          <p:spTgt spid="213"/>
                                        </p:tgtEl>
                                        <p:attrNameLst>
                                          <p:attrName>style.visibility</p:attrName>
                                        </p:attrNameLst>
                                      </p:cBhvr>
                                      <p:to>
                                        <p:strVal val="visible"/>
                                      </p:to>
                                    </p:set>
                                    <p:animEffect transition="in" filter="fade">
                                      <p:cBhvr>
                                        <p:cTn id="89" dur="1000"/>
                                        <p:tgtEl>
                                          <p:spTgt spid="213"/>
                                        </p:tgtEl>
                                      </p:cBhvr>
                                    </p:animEffect>
                                  </p:childTnLst>
                                </p:cTn>
                              </p:par>
                              <p:par>
                                <p:cTn id="90" presetID="10" presetClass="entr" presetSubtype="0" fill="hold" nodeType="withEffect">
                                  <p:stCondLst>
                                    <p:cond delay="0"/>
                                  </p:stCondLst>
                                  <p:childTnLst>
                                    <p:set>
                                      <p:cBhvr>
                                        <p:cTn id="91" dur="1" fill="hold">
                                          <p:stCondLst>
                                            <p:cond delay="0"/>
                                          </p:stCondLst>
                                        </p:cTn>
                                        <p:tgtEl>
                                          <p:spTgt spid="214"/>
                                        </p:tgtEl>
                                        <p:attrNameLst>
                                          <p:attrName>style.visibility</p:attrName>
                                        </p:attrNameLst>
                                      </p:cBhvr>
                                      <p:to>
                                        <p:strVal val="visible"/>
                                      </p:to>
                                    </p:set>
                                    <p:animEffect transition="in" filter="fade">
                                      <p:cBhvr>
                                        <p:cTn id="92" dur="1000"/>
                                        <p:tgtEl>
                                          <p:spTgt spid="214"/>
                                        </p:tgtEl>
                                      </p:cBhvr>
                                    </p:animEffect>
                                  </p:childTnLst>
                                </p:cTn>
                              </p:par>
                              <p:par>
                                <p:cTn id="93" presetID="10" presetClass="entr" presetSubtype="0" fill="hold" nodeType="withEffect">
                                  <p:stCondLst>
                                    <p:cond delay="0"/>
                                  </p:stCondLst>
                                  <p:childTnLst>
                                    <p:set>
                                      <p:cBhvr>
                                        <p:cTn id="94" dur="1" fill="hold">
                                          <p:stCondLst>
                                            <p:cond delay="0"/>
                                          </p:stCondLst>
                                        </p:cTn>
                                        <p:tgtEl>
                                          <p:spTgt spid="215"/>
                                        </p:tgtEl>
                                        <p:attrNameLst>
                                          <p:attrName>style.visibility</p:attrName>
                                        </p:attrNameLst>
                                      </p:cBhvr>
                                      <p:to>
                                        <p:strVal val="visible"/>
                                      </p:to>
                                    </p:set>
                                    <p:animEffect transition="in" filter="fade">
                                      <p:cBhvr>
                                        <p:cTn id="95" dur="1000"/>
                                        <p:tgtEl>
                                          <p:spTgt spid="215"/>
                                        </p:tgtEl>
                                      </p:cBhvr>
                                    </p:animEffect>
                                  </p:childTnLst>
                                </p:cTn>
                              </p:par>
                              <p:par>
                                <p:cTn id="96" presetID="10" presetClass="entr" presetSubtype="0" fill="hold" nodeType="withEffect">
                                  <p:stCondLst>
                                    <p:cond delay="0"/>
                                  </p:stCondLst>
                                  <p:childTnLst>
                                    <p:set>
                                      <p:cBhvr>
                                        <p:cTn id="97" dur="1" fill="hold">
                                          <p:stCondLst>
                                            <p:cond delay="0"/>
                                          </p:stCondLst>
                                        </p:cTn>
                                        <p:tgtEl>
                                          <p:spTgt spid="216"/>
                                        </p:tgtEl>
                                        <p:attrNameLst>
                                          <p:attrName>style.visibility</p:attrName>
                                        </p:attrNameLst>
                                      </p:cBhvr>
                                      <p:to>
                                        <p:strVal val="visible"/>
                                      </p:to>
                                    </p:set>
                                    <p:animEffect transition="in" filter="fade">
                                      <p:cBhvr>
                                        <p:cTn id="98" dur="1000"/>
                                        <p:tgtEl>
                                          <p:spTgt spid="216"/>
                                        </p:tgtEl>
                                      </p:cBhvr>
                                    </p:animEffect>
                                  </p:childTnLst>
                                </p:cTn>
                              </p:par>
                              <p:par>
                                <p:cTn id="99" presetID="10" presetClass="entr" presetSubtype="0" fill="hold" nodeType="withEffect">
                                  <p:stCondLst>
                                    <p:cond delay="0"/>
                                  </p:stCondLst>
                                  <p:childTnLst>
                                    <p:set>
                                      <p:cBhvr>
                                        <p:cTn id="100" dur="1" fill="hold">
                                          <p:stCondLst>
                                            <p:cond delay="0"/>
                                          </p:stCondLst>
                                        </p:cTn>
                                        <p:tgtEl>
                                          <p:spTgt spid="217"/>
                                        </p:tgtEl>
                                        <p:attrNameLst>
                                          <p:attrName>style.visibility</p:attrName>
                                        </p:attrNameLst>
                                      </p:cBhvr>
                                      <p:to>
                                        <p:strVal val="visible"/>
                                      </p:to>
                                    </p:set>
                                    <p:animEffect transition="in" filter="fade">
                                      <p:cBhvr>
                                        <p:cTn id="101" dur="1000"/>
                                        <p:tgtEl>
                                          <p:spTgt spid="217"/>
                                        </p:tgtEl>
                                      </p:cBhvr>
                                    </p:animEffect>
                                  </p:childTnLst>
                                </p:cTn>
                              </p:par>
                              <p:par>
                                <p:cTn id="102" presetID="10" presetClass="entr" presetSubtype="0" fill="hold" nodeType="withEffect">
                                  <p:stCondLst>
                                    <p:cond delay="0"/>
                                  </p:stCondLst>
                                  <p:childTnLst>
                                    <p:set>
                                      <p:cBhvr>
                                        <p:cTn id="103" dur="1" fill="hold">
                                          <p:stCondLst>
                                            <p:cond delay="0"/>
                                          </p:stCondLst>
                                        </p:cTn>
                                        <p:tgtEl>
                                          <p:spTgt spid="218"/>
                                        </p:tgtEl>
                                        <p:attrNameLst>
                                          <p:attrName>style.visibility</p:attrName>
                                        </p:attrNameLst>
                                      </p:cBhvr>
                                      <p:to>
                                        <p:strVal val="visible"/>
                                      </p:to>
                                    </p:set>
                                    <p:animEffect transition="in" filter="fade">
                                      <p:cBhvr>
                                        <p:cTn id="104" dur="1000"/>
                                        <p:tgtEl>
                                          <p:spTgt spid="218"/>
                                        </p:tgtEl>
                                      </p:cBhvr>
                                    </p:animEffect>
                                  </p:childTnLst>
                                </p:cTn>
                              </p:par>
                              <p:par>
                                <p:cTn id="105" presetID="10" presetClass="entr" presetSubtype="0" fill="hold" nodeType="withEffect">
                                  <p:stCondLst>
                                    <p:cond delay="0"/>
                                  </p:stCondLst>
                                  <p:childTnLst>
                                    <p:set>
                                      <p:cBhvr>
                                        <p:cTn id="106" dur="1" fill="hold">
                                          <p:stCondLst>
                                            <p:cond delay="0"/>
                                          </p:stCondLst>
                                        </p:cTn>
                                        <p:tgtEl>
                                          <p:spTgt spid="219"/>
                                        </p:tgtEl>
                                        <p:attrNameLst>
                                          <p:attrName>style.visibility</p:attrName>
                                        </p:attrNameLst>
                                      </p:cBhvr>
                                      <p:to>
                                        <p:strVal val="visible"/>
                                      </p:to>
                                    </p:set>
                                    <p:animEffect transition="in" filter="fade">
                                      <p:cBhvr>
                                        <p:cTn id="107" dur="1000"/>
                                        <p:tgtEl>
                                          <p:spTgt spid="219"/>
                                        </p:tgtEl>
                                      </p:cBhvr>
                                    </p:animEffect>
                                  </p:childTnLst>
                                </p:cTn>
                              </p:par>
                              <p:par>
                                <p:cTn id="108" presetID="10" presetClass="entr" presetSubtype="0" fill="hold" nodeType="withEffect">
                                  <p:stCondLst>
                                    <p:cond delay="0"/>
                                  </p:stCondLst>
                                  <p:childTnLst>
                                    <p:set>
                                      <p:cBhvr>
                                        <p:cTn id="109" dur="1" fill="hold">
                                          <p:stCondLst>
                                            <p:cond delay="0"/>
                                          </p:stCondLst>
                                        </p:cTn>
                                        <p:tgtEl>
                                          <p:spTgt spid="220"/>
                                        </p:tgtEl>
                                        <p:attrNameLst>
                                          <p:attrName>style.visibility</p:attrName>
                                        </p:attrNameLst>
                                      </p:cBhvr>
                                      <p:to>
                                        <p:strVal val="visible"/>
                                      </p:to>
                                    </p:set>
                                    <p:animEffect transition="in" filter="fade">
                                      <p:cBhvr>
                                        <p:cTn id="110" dur="1000"/>
                                        <p:tgtEl>
                                          <p:spTgt spid="220"/>
                                        </p:tgtEl>
                                      </p:cBhvr>
                                    </p:animEffect>
                                  </p:childTnLst>
                                </p:cTn>
                              </p:par>
                              <p:par>
                                <p:cTn id="111" presetID="10" presetClass="entr" presetSubtype="0" fill="hold" nodeType="withEffect">
                                  <p:stCondLst>
                                    <p:cond delay="0"/>
                                  </p:stCondLst>
                                  <p:childTnLst>
                                    <p:set>
                                      <p:cBhvr>
                                        <p:cTn id="112" dur="1" fill="hold">
                                          <p:stCondLst>
                                            <p:cond delay="0"/>
                                          </p:stCondLst>
                                        </p:cTn>
                                        <p:tgtEl>
                                          <p:spTgt spid="221"/>
                                        </p:tgtEl>
                                        <p:attrNameLst>
                                          <p:attrName>style.visibility</p:attrName>
                                        </p:attrNameLst>
                                      </p:cBhvr>
                                      <p:to>
                                        <p:strVal val="visible"/>
                                      </p:to>
                                    </p:set>
                                    <p:animEffect transition="in" filter="fade">
                                      <p:cBhvr>
                                        <p:cTn id="113" dur="1000"/>
                                        <p:tgtEl>
                                          <p:spTgt spid="221"/>
                                        </p:tgtEl>
                                      </p:cBhvr>
                                    </p:animEffect>
                                  </p:childTnLst>
                                </p:cTn>
                              </p:par>
                              <p:par>
                                <p:cTn id="114" presetID="10" presetClass="entr" presetSubtype="0" fill="hold" nodeType="withEffect">
                                  <p:stCondLst>
                                    <p:cond delay="0"/>
                                  </p:stCondLst>
                                  <p:childTnLst>
                                    <p:set>
                                      <p:cBhvr>
                                        <p:cTn id="115" dur="1" fill="hold">
                                          <p:stCondLst>
                                            <p:cond delay="0"/>
                                          </p:stCondLst>
                                        </p:cTn>
                                        <p:tgtEl>
                                          <p:spTgt spid="222"/>
                                        </p:tgtEl>
                                        <p:attrNameLst>
                                          <p:attrName>style.visibility</p:attrName>
                                        </p:attrNameLst>
                                      </p:cBhvr>
                                      <p:to>
                                        <p:strVal val="visible"/>
                                      </p:to>
                                    </p:set>
                                    <p:animEffect transition="in" filter="fade">
                                      <p:cBhvr>
                                        <p:cTn id="116" dur="1000"/>
                                        <p:tgtEl>
                                          <p:spTgt spid="222"/>
                                        </p:tgtEl>
                                      </p:cBhvr>
                                    </p:animEffect>
                                  </p:childTnLst>
                                </p:cTn>
                              </p:par>
                              <p:par>
                                <p:cTn id="117" presetID="10" presetClass="entr" presetSubtype="0" fill="hold" nodeType="withEffect">
                                  <p:stCondLst>
                                    <p:cond delay="0"/>
                                  </p:stCondLst>
                                  <p:childTnLst>
                                    <p:set>
                                      <p:cBhvr>
                                        <p:cTn id="118" dur="1" fill="hold">
                                          <p:stCondLst>
                                            <p:cond delay="0"/>
                                          </p:stCondLst>
                                        </p:cTn>
                                        <p:tgtEl>
                                          <p:spTgt spid="223"/>
                                        </p:tgtEl>
                                        <p:attrNameLst>
                                          <p:attrName>style.visibility</p:attrName>
                                        </p:attrNameLst>
                                      </p:cBhvr>
                                      <p:to>
                                        <p:strVal val="visible"/>
                                      </p:to>
                                    </p:set>
                                    <p:animEffect transition="in" filter="fade">
                                      <p:cBhvr>
                                        <p:cTn id="119" dur="1000"/>
                                        <p:tgtEl>
                                          <p:spTgt spid="223"/>
                                        </p:tgtEl>
                                      </p:cBhvr>
                                    </p:animEffect>
                                  </p:childTnLst>
                                </p:cTn>
                              </p:par>
                              <p:par>
                                <p:cTn id="120" presetID="10" presetClass="entr" presetSubtype="0" fill="hold" nodeType="withEffect">
                                  <p:stCondLst>
                                    <p:cond delay="0"/>
                                  </p:stCondLst>
                                  <p:childTnLst>
                                    <p:set>
                                      <p:cBhvr>
                                        <p:cTn id="121" dur="1" fill="hold">
                                          <p:stCondLst>
                                            <p:cond delay="0"/>
                                          </p:stCondLst>
                                        </p:cTn>
                                        <p:tgtEl>
                                          <p:spTgt spid="224"/>
                                        </p:tgtEl>
                                        <p:attrNameLst>
                                          <p:attrName>style.visibility</p:attrName>
                                        </p:attrNameLst>
                                      </p:cBhvr>
                                      <p:to>
                                        <p:strVal val="visible"/>
                                      </p:to>
                                    </p:set>
                                    <p:animEffect transition="in" filter="fade">
                                      <p:cBhvr>
                                        <p:cTn id="122" dur="1000"/>
                                        <p:tgtEl>
                                          <p:spTgt spid="224"/>
                                        </p:tgtEl>
                                      </p:cBhvr>
                                    </p:animEffect>
                                  </p:childTnLst>
                                </p:cTn>
                              </p:par>
                              <p:par>
                                <p:cTn id="123" presetID="10" presetClass="entr" presetSubtype="0" fill="hold" nodeType="withEffect">
                                  <p:stCondLst>
                                    <p:cond delay="0"/>
                                  </p:stCondLst>
                                  <p:childTnLst>
                                    <p:set>
                                      <p:cBhvr>
                                        <p:cTn id="124" dur="1" fill="hold">
                                          <p:stCondLst>
                                            <p:cond delay="0"/>
                                          </p:stCondLst>
                                        </p:cTn>
                                        <p:tgtEl>
                                          <p:spTgt spid="225"/>
                                        </p:tgtEl>
                                        <p:attrNameLst>
                                          <p:attrName>style.visibility</p:attrName>
                                        </p:attrNameLst>
                                      </p:cBhvr>
                                      <p:to>
                                        <p:strVal val="visible"/>
                                      </p:to>
                                    </p:set>
                                    <p:animEffect transition="in" filter="fade">
                                      <p:cBhvr>
                                        <p:cTn id="125" dur="1000"/>
                                        <p:tgtEl>
                                          <p:spTgt spid="225"/>
                                        </p:tgtEl>
                                      </p:cBhvr>
                                    </p:animEffect>
                                  </p:childTnLst>
                                </p:cTn>
                              </p:par>
                              <p:par>
                                <p:cTn id="126" presetID="10" presetClass="entr" presetSubtype="0" fill="hold" nodeType="withEffect">
                                  <p:stCondLst>
                                    <p:cond delay="0"/>
                                  </p:stCondLst>
                                  <p:childTnLst>
                                    <p:set>
                                      <p:cBhvr>
                                        <p:cTn id="127" dur="1" fill="hold">
                                          <p:stCondLst>
                                            <p:cond delay="0"/>
                                          </p:stCondLst>
                                        </p:cTn>
                                        <p:tgtEl>
                                          <p:spTgt spid="226"/>
                                        </p:tgtEl>
                                        <p:attrNameLst>
                                          <p:attrName>style.visibility</p:attrName>
                                        </p:attrNameLst>
                                      </p:cBhvr>
                                      <p:to>
                                        <p:strVal val="visible"/>
                                      </p:to>
                                    </p:set>
                                    <p:animEffect transition="in" filter="fade">
                                      <p:cBhvr>
                                        <p:cTn id="128" dur="1000"/>
                                        <p:tgtEl>
                                          <p:spTgt spid="226"/>
                                        </p:tgtEl>
                                      </p:cBhvr>
                                    </p:animEffect>
                                  </p:childTnLst>
                                </p:cTn>
                              </p:par>
                              <p:par>
                                <p:cTn id="129" presetID="10" presetClass="entr" presetSubtype="0" fill="hold" nodeType="withEffect">
                                  <p:stCondLst>
                                    <p:cond delay="0"/>
                                  </p:stCondLst>
                                  <p:childTnLst>
                                    <p:set>
                                      <p:cBhvr>
                                        <p:cTn id="130" dur="1" fill="hold">
                                          <p:stCondLst>
                                            <p:cond delay="0"/>
                                          </p:stCondLst>
                                        </p:cTn>
                                        <p:tgtEl>
                                          <p:spTgt spid="227"/>
                                        </p:tgtEl>
                                        <p:attrNameLst>
                                          <p:attrName>style.visibility</p:attrName>
                                        </p:attrNameLst>
                                      </p:cBhvr>
                                      <p:to>
                                        <p:strVal val="visible"/>
                                      </p:to>
                                    </p:set>
                                    <p:animEffect transition="in" filter="fade">
                                      <p:cBhvr>
                                        <p:cTn id="131" dur="1000"/>
                                        <p:tgtEl>
                                          <p:spTgt spid="227"/>
                                        </p:tgtEl>
                                      </p:cBhvr>
                                    </p:animEffect>
                                  </p:childTnLst>
                                </p:cTn>
                              </p:par>
                              <p:par>
                                <p:cTn id="132" presetID="10" presetClass="entr" presetSubtype="0" fill="hold" nodeType="withEffect">
                                  <p:stCondLst>
                                    <p:cond delay="0"/>
                                  </p:stCondLst>
                                  <p:childTnLst>
                                    <p:set>
                                      <p:cBhvr>
                                        <p:cTn id="133" dur="1" fill="hold">
                                          <p:stCondLst>
                                            <p:cond delay="0"/>
                                          </p:stCondLst>
                                        </p:cTn>
                                        <p:tgtEl>
                                          <p:spTgt spid="228"/>
                                        </p:tgtEl>
                                        <p:attrNameLst>
                                          <p:attrName>style.visibility</p:attrName>
                                        </p:attrNameLst>
                                      </p:cBhvr>
                                      <p:to>
                                        <p:strVal val="visible"/>
                                      </p:to>
                                    </p:set>
                                    <p:animEffect transition="in" filter="fade">
                                      <p:cBhvr>
                                        <p:cTn id="134" dur="1000"/>
                                        <p:tgtEl>
                                          <p:spTgt spid="228"/>
                                        </p:tgtEl>
                                      </p:cBhvr>
                                    </p:animEffect>
                                  </p:childTnLst>
                                </p:cTn>
                              </p:par>
                              <p:par>
                                <p:cTn id="135" presetID="10" presetClass="entr" presetSubtype="0" fill="hold" nodeType="withEffect">
                                  <p:stCondLst>
                                    <p:cond delay="0"/>
                                  </p:stCondLst>
                                  <p:childTnLst>
                                    <p:set>
                                      <p:cBhvr>
                                        <p:cTn id="136" dur="1" fill="hold">
                                          <p:stCondLst>
                                            <p:cond delay="0"/>
                                          </p:stCondLst>
                                        </p:cTn>
                                        <p:tgtEl>
                                          <p:spTgt spid="229"/>
                                        </p:tgtEl>
                                        <p:attrNameLst>
                                          <p:attrName>style.visibility</p:attrName>
                                        </p:attrNameLst>
                                      </p:cBhvr>
                                      <p:to>
                                        <p:strVal val="visible"/>
                                      </p:to>
                                    </p:set>
                                    <p:animEffect transition="in" filter="fade">
                                      <p:cBhvr>
                                        <p:cTn id="137" dur="1000"/>
                                        <p:tgtEl>
                                          <p:spTgt spid="229"/>
                                        </p:tgtEl>
                                      </p:cBhvr>
                                    </p:animEffect>
                                  </p:childTnLst>
                                </p:cTn>
                              </p:par>
                              <p:par>
                                <p:cTn id="138" presetID="10" presetClass="entr" presetSubtype="0" fill="hold" nodeType="withEffect">
                                  <p:stCondLst>
                                    <p:cond delay="0"/>
                                  </p:stCondLst>
                                  <p:childTnLst>
                                    <p:set>
                                      <p:cBhvr>
                                        <p:cTn id="139" dur="1" fill="hold">
                                          <p:stCondLst>
                                            <p:cond delay="0"/>
                                          </p:stCondLst>
                                        </p:cTn>
                                        <p:tgtEl>
                                          <p:spTgt spid="230"/>
                                        </p:tgtEl>
                                        <p:attrNameLst>
                                          <p:attrName>style.visibility</p:attrName>
                                        </p:attrNameLst>
                                      </p:cBhvr>
                                      <p:to>
                                        <p:strVal val="visible"/>
                                      </p:to>
                                    </p:set>
                                    <p:animEffect transition="in" filter="fade">
                                      <p:cBhvr>
                                        <p:cTn id="140" dur="1000"/>
                                        <p:tgtEl>
                                          <p:spTgt spid="230"/>
                                        </p:tgtEl>
                                      </p:cBhvr>
                                    </p:animEffect>
                                  </p:childTnLst>
                                </p:cTn>
                              </p:par>
                              <p:par>
                                <p:cTn id="141" presetID="10" presetClass="entr" presetSubtype="0" fill="hold" nodeType="withEffect">
                                  <p:stCondLst>
                                    <p:cond delay="0"/>
                                  </p:stCondLst>
                                  <p:childTnLst>
                                    <p:set>
                                      <p:cBhvr>
                                        <p:cTn id="142" dur="1" fill="hold">
                                          <p:stCondLst>
                                            <p:cond delay="0"/>
                                          </p:stCondLst>
                                        </p:cTn>
                                        <p:tgtEl>
                                          <p:spTgt spid="231"/>
                                        </p:tgtEl>
                                        <p:attrNameLst>
                                          <p:attrName>style.visibility</p:attrName>
                                        </p:attrNameLst>
                                      </p:cBhvr>
                                      <p:to>
                                        <p:strVal val="visible"/>
                                      </p:to>
                                    </p:set>
                                    <p:animEffect transition="in" filter="fade">
                                      <p:cBhvr>
                                        <p:cTn id="143" dur="1000"/>
                                        <p:tgtEl>
                                          <p:spTgt spid="231"/>
                                        </p:tgtEl>
                                      </p:cBhvr>
                                    </p:animEffect>
                                  </p:childTnLst>
                                </p:cTn>
                              </p:par>
                              <p:par>
                                <p:cTn id="144" presetID="10" presetClass="entr" presetSubtype="0" fill="hold" nodeType="withEffect">
                                  <p:stCondLst>
                                    <p:cond delay="0"/>
                                  </p:stCondLst>
                                  <p:childTnLst>
                                    <p:set>
                                      <p:cBhvr>
                                        <p:cTn id="145" dur="1" fill="hold">
                                          <p:stCondLst>
                                            <p:cond delay="0"/>
                                          </p:stCondLst>
                                        </p:cTn>
                                        <p:tgtEl>
                                          <p:spTgt spid="232"/>
                                        </p:tgtEl>
                                        <p:attrNameLst>
                                          <p:attrName>style.visibility</p:attrName>
                                        </p:attrNameLst>
                                      </p:cBhvr>
                                      <p:to>
                                        <p:strVal val="visible"/>
                                      </p:to>
                                    </p:set>
                                    <p:animEffect transition="in" filter="fade">
                                      <p:cBhvr>
                                        <p:cTn id="146" dur="1000"/>
                                        <p:tgtEl>
                                          <p:spTgt spid="232"/>
                                        </p:tgtEl>
                                      </p:cBhvr>
                                    </p:animEffect>
                                  </p:childTnLst>
                                </p:cTn>
                              </p:par>
                              <p:par>
                                <p:cTn id="147" presetID="10" presetClass="entr" presetSubtype="0" fill="hold" nodeType="withEffect">
                                  <p:stCondLst>
                                    <p:cond delay="0"/>
                                  </p:stCondLst>
                                  <p:childTnLst>
                                    <p:set>
                                      <p:cBhvr>
                                        <p:cTn id="148" dur="1" fill="hold">
                                          <p:stCondLst>
                                            <p:cond delay="0"/>
                                          </p:stCondLst>
                                        </p:cTn>
                                        <p:tgtEl>
                                          <p:spTgt spid="236"/>
                                        </p:tgtEl>
                                        <p:attrNameLst>
                                          <p:attrName>style.visibility</p:attrName>
                                        </p:attrNameLst>
                                      </p:cBhvr>
                                      <p:to>
                                        <p:strVal val="visible"/>
                                      </p:to>
                                    </p:set>
                                    <p:animEffect transition="in" filter="fade">
                                      <p:cBhvr>
                                        <p:cTn id="149" dur="1000"/>
                                        <p:tgtEl>
                                          <p:spTgt spid="236"/>
                                        </p:tgtEl>
                                      </p:cBhvr>
                                    </p:animEffect>
                                  </p:childTnLst>
                                </p:cTn>
                              </p:par>
                              <p:par>
                                <p:cTn id="150" presetID="10" presetClass="entr" presetSubtype="0" fill="hold" nodeType="withEffect">
                                  <p:stCondLst>
                                    <p:cond delay="0"/>
                                  </p:stCondLst>
                                  <p:childTnLst>
                                    <p:set>
                                      <p:cBhvr>
                                        <p:cTn id="151" dur="1" fill="hold">
                                          <p:stCondLst>
                                            <p:cond delay="0"/>
                                          </p:stCondLst>
                                        </p:cTn>
                                        <p:tgtEl>
                                          <p:spTgt spid="237"/>
                                        </p:tgtEl>
                                        <p:attrNameLst>
                                          <p:attrName>style.visibility</p:attrName>
                                        </p:attrNameLst>
                                      </p:cBhvr>
                                      <p:to>
                                        <p:strVal val="visible"/>
                                      </p:to>
                                    </p:set>
                                    <p:animEffect transition="in" filter="fade">
                                      <p:cBhvr>
                                        <p:cTn id="152" dur="1000"/>
                                        <p:tgtEl>
                                          <p:spTgt spid="237"/>
                                        </p:tgtEl>
                                      </p:cBhvr>
                                    </p:animEffect>
                                  </p:childTnLst>
                                </p:cTn>
                              </p:par>
                              <p:par>
                                <p:cTn id="153" presetID="10" presetClass="entr" presetSubtype="0" fill="hold" nodeType="withEffect">
                                  <p:stCondLst>
                                    <p:cond delay="0"/>
                                  </p:stCondLst>
                                  <p:childTnLst>
                                    <p:set>
                                      <p:cBhvr>
                                        <p:cTn id="154" dur="1" fill="hold">
                                          <p:stCondLst>
                                            <p:cond delay="0"/>
                                          </p:stCondLst>
                                        </p:cTn>
                                        <p:tgtEl>
                                          <p:spTgt spid="239"/>
                                        </p:tgtEl>
                                        <p:attrNameLst>
                                          <p:attrName>style.visibility</p:attrName>
                                        </p:attrNameLst>
                                      </p:cBhvr>
                                      <p:to>
                                        <p:strVal val="visible"/>
                                      </p:to>
                                    </p:set>
                                    <p:animEffect transition="in" filter="fade">
                                      <p:cBhvr>
                                        <p:cTn id="155" dur="1000"/>
                                        <p:tgtEl>
                                          <p:spTgt spid="239"/>
                                        </p:tgtEl>
                                      </p:cBhvr>
                                    </p:animEffect>
                                  </p:childTnLst>
                                </p:cTn>
                              </p:par>
                              <p:par>
                                <p:cTn id="156" presetID="10" presetClass="entr" presetSubtype="0" fill="hold" nodeType="withEffect">
                                  <p:stCondLst>
                                    <p:cond delay="0"/>
                                  </p:stCondLst>
                                  <p:childTnLst>
                                    <p:set>
                                      <p:cBhvr>
                                        <p:cTn id="157" dur="1" fill="hold">
                                          <p:stCondLst>
                                            <p:cond delay="0"/>
                                          </p:stCondLst>
                                        </p:cTn>
                                        <p:tgtEl>
                                          <p:spTgt spid="241"/>
                                        </p:tgtEl>
                                        <p:attrNameLst>
                                          <p:attrName>style.visibility</p:attrName>
                                        </p:attrNameLst>
                                      </p:cBhvr>
                                      <p:to>
                                        <p:strVal val="visible"/>
                                      </p:to>
                                    </p:set>
                                    <p:animEffect transition="in" filter="fade">
                                      <p:cBhvr>
                                        <p:cTn id="158" dur="1000"/>
                                        <p:tgtEl>
                                          <p:spTgt spid="241"/>
                                        </p:tgtEl>
                                      </p:cBhvr>
                                    </p:animEffect>
                                  </p:childTnLst>
                                </p:cTn>
                              </p:par>
                              <p:par>
                                <p:cTn id="159" presetID="10" presetClass="entr" presetSubtype="0" fill="hold" nodeType="withEffect">
                                  <p:stCondLst>
                                    <p:cond delay="0"/>
                                  </p:stCondLst>
                                  <p:childTnLst>
                                    <p:set>
                                      <p:cBhvr>
                                        <p:cTn id="160" dur="1" fill="hold">
                                          <p:stCondLst>
                                            <p:cond delay="0"/>
                                          </p:stCondLst>
                                        </p:cTn>
                                        <p:tgtEl>
                                          <p:spTgt spid="242"/>
                                        </p:tgtEl>
                                        <p:attrNameLst>
                                          <p:attrName>style.visibility</p:attrName>
                                        </p:attrNameLst>
                                      </p:cBhvr>
                                      <p:to>
                                        <p:strVal val="visible"/>
                                      </p:to>
                                    </p:set>
                                    <p:animEffect transition="in" filter="fade">
                                      <p:cBhvr>
                                        <p:cTn id="161" dur="1000"/>
                                        <p:tgtEl>
                                          <p:spTgt spid="242"/>
                                        </p:tgtEl>
                                      </p:cBhvr>
                                    </p:animEffect>
                                  </p:childTnLst>
                                </p:cTn>
                              </p:par>
                              <p:par>
                                <p:cTn id="162" presetID="10" presetClass="entr" presetSubtype="0" fill="hold" nodeType="withEffect">
                                  <p:stCondLst>
                                    <p:cond delay="0"/>
                                  </p:stCondLst>
                                  <p:childTnLst>
                                    <p:set>
                                      <p:cBhvr>
                                        <p:cTn id="163" dur="1" fill="hold">
                                          <p:stCondLst>
                                            <p:cond delay="0"/>
                                          </p:stCondLst>
                                        </p:cTn>
                                        <p:tgtEl>
                                          <p:spTgt spid="243"/>
                                        </p:tgtEl>
                                        <p:attrNameLst>
                                          <p:attrName>style.visibility</p:attrName>
                                        </p:attrNameLst>
                                      </p:cBhvr>
                                      <p:to>
                                        <p:strVal val="visible"/>
                                      </p:to>
                                    </p:set>
                                    <p:animEffect transition="in" filter="fade">
                                      <p:cBhvr>
                                        <p:cTn id="164" dur="1000"/>
                                        <p:tgtEl>
                                          <p:spTgt spid="243"/>
                                        </p:tgtEl>
                                      </p:cBhvr>
                                    </p:animEffect>
                                  </p:childTnLst>
                                </p:cTn>
                              </p:par>
                              <p:par>
                                <p:cTn id="165" presetID="10" presetClass="entr" presetSubtype="0" fill="hold" nodeType="withEffect">
                                  <p:stCondLst>
                                    <p:cond delay="0"/>
                                  </p:stCondLst>
                                  <p:childTnLst>
                                    <p:set>
                                      <p:cBhvr>
                                        <p:cTn id="166" dur="1" fill="hold">
                                          <p:stCondLst>
                                            <p:cond delay="0"/>
                                          </p:stCondLst>
                                        </p:cTn>
                                        <p:tgtEl>
                                          <p:spTgt spid="244"/>
                                        </p:tgtEl>
                                        <p:attrNameLst>
                                          <p:attrName>style.visibility</p:attrName>
                                        </p:attrNameLst>
                                      </p:cBhvr>
                                      <p:to>
                                        <p:strVal val="visible"/>
                                      </p:to>
                                    </p:set>
                                    <p:animEffect transition="in" filter="fade">
                                      <p:cBhvr>
                                        <p:cTn id="167" dur="1000"/>
                                        <p:tgtEl>
                                          <p:spTgt spid="244"/>
                                        </p:tgtEl>
                                      </p:cBhvr>
                                    </p:animEffect>
                                  </p:childTnLst>
                                </p:cTn>
                              </p:par>
                              <p:par>
                                <p:cTn id="168" presetID="10" presetClass="entr" presetSubtype="0" fill="hold" nodeType="withEffect">
                                  <p:stCondLst>
                                    <p:cond delay="0"/>
                                  </p:stCondLst>
                                  <p:childTnLst>
                                    <p:set>
                                      <p:cBhvr>
                                        <p:cTn id="169" dur="1" fill="hold">
                                          <p:stCondLst>
                                            <p:cond delay="0"/>
                                          </p:stCondLst>
                                        </p:cTn>
                                        <p:tgtEl>
                                          <p:spTgt spid="240"/>
                                        </p:tgtEl>
                                        <p:attrNameLst>
                                          <p:attrName>style.visibility</p:attrName>
                                        </p:attrNameLst>
                                      </p:cBhvr>
                                      <p:to>
                                        <p:strVal val="visible"/>
                                      </p:to>
                                    </p:set>
                                    <p:animEffect transition="in" filter="fade">
                                      <p:cBhvr>
                                        <p:cTn id="170" dur="1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8"/>
          <p:cNvPicPr preferRelativeResize="0"/>
          <p:nvPr/>
        </p:nvPicPr>
        <p:blipFill rotWithShape="1">
          <a:blip r:embed="rId3">
            <a:alphaModFix/>
          </a:blip>
          <a:srcRect/>
          <a:stretch/>
        </p:blipFill>
        <p:spPr>
          <a:xfrm>
            <a:off x="-71753" y="-61926"/>
            <a:ext cx="12464650" cy="7011364"/>
          </a:xfrm>
          <a:prstGeom prst="rect">
            <a:avLst/>
          </a:prstGeom>
          <a:noFill/>
          <a:ln>
            <a:noFill/>
          </a:ln>
        </p:spPr>
      </p:pic>
      <p:pic>
        <p:nvPicPr>
          <p:cNvPr id="250" name="Google Shape;250;p18"/>
          <p:cNvPicPr preferRelativeResize="0"/>
          <p:nvPr/>
        </p:nvPicPr>
        <p:blipFill rotWithShape="1">
          <a:blip r:embed="rId4">
            <a:alphaModFix/>
          </a:blip>
          <a:srcRect/>
          <a:stretch/>
        </p:blipFill>
        <p:spPr>
          <a:xfrm>
            <a:off x="-14287" y="-30917"/>
            <a:ext cx="12391344" cy="6970131"/>
          </a:xfrm>
          <a:prstGeom prst="rect">
            <a:avLst/>
          </a:prstGeom>
          <a:noFill/>
          <a:ln>
            <a:noFill/>
          </a:ln>
        </p:spPr>
      </p:pic>
      <p:sp>
        <p:nvSpPr>
          <p:cNvPr id="251" name="Google Shape;251;p18"/>
          <p:cNvSpPr/>
          <p:nvPr/>
        </p:nvSpPr>
        <p:spPr>
          <a:xfrm>
            <a:off x="0" y="-28576"/>
            <a:ext cx="12192000" cy="6886500"/>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8"/>
          <p:cNvSpPr/>
          <p:nvPr/>
        </p:nvSpPr>
        <p:spPr>
          <a:xfrm rot="10800000" flipH="1">
            <a:off x="0" y="28119"/>
            <a:ext cx="4389794" cy="1905451"/>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8"/>
          <p:cNvSpPr/>
          <p:nvPr/>
        </p:nvSpPr>
        <p:spPr>
          <a:xfrm>
            <a:off x="0" y="1586"/>
            <a:ext cx="4697386"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54" name="Google Shape;254;p18"/>
          <p:cNvCxnSpPr/>
          <p:nvPr/>
        </p:nvCxnSpPr>
        <p:spPr>
          <a:xfrm flipH="1">
            <a:off x="348123" y="366738"/>
            <a:ext cx="29100" cy="6205500"/>
          </a:xfrm>
          <a:prstGeom prst="straightConnector1">
            <a:avLst/>
          </a:prstGeom>
          <a:noFill/>
          <a:ln w="9525" cap="flat" cmpd="sng">
            <a:solidFill>
              <a:schemeClr val="lt1"/>
            </a:solidFill>
            <a:prstDash val="solid"/>
            <a:miter lim="800000"/>
            <a:headEnd type="none" w="sm" len="sm"/>
            <a:tailEnd type="none" w="sm" len="sm"/>
          </a:ln>
        </p:spPr>
      </p:cxnSp>
      <p:cxnSp>
        <p:nvCxnSpPr>
          <p:cNvPr id="255" name="Google Shape;255;p18"/>
          <p:cNvCxnSpPr/>
          <p:nvPr/>
        </p:nvCxnSpPr>
        <p:spPr>
          <a:xfrm flipH="1">
            <a:off x="348150" y="6572249"/>
            <a:ext cx="11481900" cy="2100"/>
          </a:xfrm>
          <a:prstGeom prst="straightConnector1">
            <a:avLst/>
          </a:prstGeom>
          <a:noFill/>
          <a:ln w="9525" cap="flat" cmpd="sng">
            <a:solidFill>
              <a:schemeClr val="lt1"/>
            </a:solidFill>
            <a:prstDash val="solid"/>
            <a:miter lim="800000"/>
            <a:headEnd type="none" w="sm" len="sm"/>
            <a:tailEnd type="none" w="sm" len="sm"/>
          </a:ln>
        </p:spPr>
      </p:cxnSp>
      <p:grpSp>
        <p:nvGrpSpPr>
          <p:cNvPr id="256" name="Google Shape;256;p18"/>
          <p:cNvGrpSpPr/>
          <p:nvPr/>
        </p:nvGrpSpPr>
        <p:grpSpPr>
          <a:xfrm rot="10800000">
            <a:off x="10633676" y="366503"/>
            <a:ext cx="1196365" cy="421033"/>
            <a:chOff x="3944066" y="5122510"/>
            <a:chExt cx="902100" cy="283200"/>
          </a:xfrm>
        </p:grpSpPr>
        <p:cxnSp>
          <p:nvCxnSpPr>
            <p:cNvPr id="257" name="Google Shape;257;p18"/>
            <p:cNvCxnSpPr/>
            <p:nvPr/>
          </p:nvCxnSpPr>
          <p:spPr>
            <a:xfrm>
              <a:off x="3944066" y="5385159"/>
              <a:ext cx="902100" cy="0"/>
            </a:xfrm>
            <a:prstGeom prst="straightConnector1">
              <a:avLst/>
            </a:prstGeom>
            <a:noFill/>
            <a:ln w="57150" cap="flat" cmpd="sng">
              <a:solidFill>
                <a:srgbClr val="BD8E34"/>
              </a:solidFill>
              <a:prstDash val="solid"/>
              <a:miter lim="800000"/>
              <a:headEnd type="none" w="sm" len="sm"/>
              <a:tailEnd type="none" w="sm" len="sm"/>
            </a:ln>
          </p:spPr>
        </p:cxnSp>
        <p:cxnSp>
          <p:nvCxnSpPr>
            <p:cNvPr id="258" name="Google Shape;258;p18"/>
            <p:cNvCxnSpPr/>
            <p:nvPr/>
          </p:nvCxnSpPr>
          <p:spPr>
            <a:xfrm rot="10800000">
              <a:off x="3965546" y="5122510"/>
              <a:ext cx="0" cy="283200"/>
            </a:xfrm>
            <a:prstGeom prst="straightConnector1">
              <a:avLst/>
            </a:prstGeom>
            <a:noFill/>
            <a:ln w="57150" cap="flat" cmpd="sng">
              <a:solidFill>
                <a:srgbClr val="BD8E34"/>
              </a:solidFill>
              <a:prstDash val="solid"/>
              <a:miter lim="800000"/>
              <a:headEnd type="none" w="sm" len="sm"/>
              <a:tailEnd type="none" w="sm" len="sm"/>
            </a:ln>
          </p:spPr>
        </p:cxnSp>
      </p:grpSp>
      <p:sp>
        <p:nvSpPr>
          <p:cNvPr id="259" name="Google Shape;259;p18"/>
          <p:cNvSpPr/>
          <p:nvPr/>
        </p:nvSpPr>
        <p:spPr>
          <a:xfrm>
            <a:off x="0" y="1907858"/>
            <a:ext cx="4405789" cy="196738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8"/>
          <p:cNvSpPr txBox="1"/>
          <p:nvPr/>
        </p:nvSpPr>
        <p:spPr>
          <a:xfrm>
            <a:off x="420627" y="2104458"/>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EVENT</a:t>
            </a:r>
            <a:endParaRPr/>
          </a:p>
        </p:txBody>
      </p:sp>
      <p:cxnSp>
        <p:nvCxnSpPr>
          <p:cNvPr id="261" name="Google Shape;261;p18"/>
          <p:cNvCxnSpPr/>
          <p:nvPr/>
        </p:nvCxnSpPr>
        <p:spPr>
          <a:xfrm>
            <a:off x="562507" y="3133807"/>
            <a:ext cx="1432200" cy="0"/>
          </a:xfrm>
          <a:prstGeom prst="straightConnector1">
            <a:avLst/>
          </a:prstGeom>
          <a:noFill/>
          <a:ln w="57150" cap="flat" cmpd="sng">
            <a:solidFill>
              <a:srgbClr val="BD8E34"/>
            </a:solidFill>
            <a:prstDash val="solid"/>
            <a:miter lim="800000"/>
            <a:headEnd type="none" w="sm" len="sm"/>
            <a:tailEnd type="none" w="sm" len="sm"/>
          </a:ln>
        </p:spPr>
      </p:cxnSp>
      <p:sp>
        <p:nvSpPr>
          <p:cNvPr id="262" name="Google Shape;262;p18"/>
          <p:cNvSpPr txBox="1"/>
          <p:nvPr/>
        </p:nvSpPr>
        <p:spPr>
          <a:xfrm>
            <a:off x="1982197" y="2939424"/>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263" name="Google Shape;263;p18"/>
          <p:cNvSpPr/>
          <p:nvPr/>
        </p:nvSpPr>
        <p:spPr>
          <a:xfrm>
            <a:off x="862313" y="355827"/>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8"/>
          <p:cNvSpPr/>
          <p:nvPr/>
        </p:nvSpPr>
        <p:spPr>
          <a:xfrm>
            <a:off x="694517" y="35156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18"/>
          <p:cNvSpPr/>
          <p:nvPr/>
        </p:nvSpPr>
        <p:spPr>
          <a:xfrm>
            <a:off x="526721" y="343878"/>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6" name="Google Shape;266;p18" descr="A close up of a sign&#10;&#10;Description automatically generated"/>
          <p:cNvPicPr preferRelativeResize="0"/>
          <p:nvPr/>
        </p:nvPicPr>
        <p:blipFill rotWithShape="1">
          <a:blip r:embed="rId5">
            <a:alphaModFix/>
          </a:blip>
          <a:srcRect/>
          <a:stretch/>
        </p:blipFill>
        <p:spPr>
          <a:xfrm>
            <a:off x="1295812" y="547115"/>
            <a:ext cx="884166" cy="884166"/>
          </a:xfrm>
          <a:prstGeom prst="rect">
            <a:avLst/>
          </a:prstGeom>
          <a:noFill/>
          <a:ln>
            <a:noFill/>
          </a:ln>
        </p:spPr>
      </p:pic>
      <p:grpSp>
        <p:nvGrpSpPr>
          <p:cNvPr id="267" name="Google Shape;267;p18"/>
          <p:cNvGrpSpPr/>
          <p:nvPr/>
        </p:nvGrpSpPr>
        <p:grpSpPr>
          <a:xfrm>
            <a:off x="1149685" y="1426899"/>
            <a:ext cx="1242410" cy="200100"/>
            <a:chOff x="1502998" y="1123287"/>
            <a:chExt cx="1045800" cy="200100"/>
          </a:xfrm>
        </p:grpSpPr>
        <p:sp>
          <p:nvSpPr>
            <p:cNvPr id="268" name="Google Shape;268;p18"/>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8"/>
            <p:cNvSpPr txBox="1"/>
            <p:nvPr/>
          </p:nvSpPr>
          <p:spPr>
            <a:xfrm>
              <a:off x="1502998" y="112328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sp>
        <p:nvSpPr>
          <p:cNvPr id="270" name="Google Shape;270;p18"/>
          <p:cNvSpPr/>
          <p:nvPr/>
        </p:nvSpPr>
        <p:spPr>
          <a:xfrm>
            <a:off x="11584229" y="3119499"/>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8"/>
          <p:cNvSpPr/>
          <p:nvPr/>
        </p:nvSpPr>
        <p:spPr>
          <a:xfrm>
            <a:off x="11584229" y="362297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18"/>
          <p:cNvSpPr/>
          <p:nvPr/>
        </p:nvSpPr>
        <p:spPr>
          <a:xfrm>
            <a:off x="11590020" y="414348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18"/>
          <p:cNvSpPr txBox="1"/>
          <p:nvPr/>
        </p:nvSpPr>
        <p:spPr>
          <a:xfrm>
            <a:off x="320062" y="5436553"/>
            <a:ext cx="840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6000">
                <a:solidFill>
                  <a:schemeClr val="lt1"/>
                </a:solidFill>
                <a:latin typeface="Malgun Gothic"/>
                <a:ea typeface="Malgun Gothic"/>
                <a:cs typeface="Malgun Gothic"/>
                <a:sym typeface="Malgun Gothic"/>
              </a:rPr>
              <a:t>1</a:t>
            </a:r>
            <a:endParaRPr/>
          </a:p>
        </p:txBody>
      </p:sp>
      <p:sp>
        <p:nvSpPr>
          <p:cNvPr id="274" name="Google Shape;274;p18"/>
          <p:cNvSpPr txBox="1"/>
          <p:nvPr/>
        </p:nvSpPr>
        <p:spPr>
          <a:xfrm>
            <a:off x="776220" y="5807076"/>
            <a:ext cx="36318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3200">
                <a:solidFill>
                  <a:schemeClr val="lt1"/>
                </a:solidFill>
                <a:latin typeface="Twentieth Century"/>
                <a:ea typeface="Twentieth Century"/>
                <a:cs typeface="Twentieth Century"/>
                <a:sym typeface="Twentieth Century"/>
              </a:rPr>
              <a:t>Induction Ceremony</a:t>
            </a:r>
            <a:endParaRPr/>
          </a:p>
        </p:txBody>
      </p:sp>
      <p:cxnSp>
        <p:nvCxnSpPr>
          <p:cNvPr id="275" name="Google Shape;275;p18"/>
          <p:cNvCxnSpPr/>
          <p:nvPr/>
        </p:nvCxnSpPr>
        <p:spPr>
          <a:xfrm>
            <a:off x="11625972" y="5913943"/>
            <a:ext cx="0" cy="410100"/>
          </a:xfrm>
          <a:prstGeom prst="straightConnector1">
            <a:avLst/>
          </a:prstGeom>
          <a:noFill/>
          <a:ln w="57150" cap="flat" cmpd="sng">
            <a:solidFill>
              <a:srgbClr val="BD8E34"/>
            </a:solidFill>
            <a:prstDash val="solid"/>
            <a:miter lim="800000"/>
            <a:headEnd type="none" w="sm" len="sm"/>
            <a:tailEnd type="none" w="sm" len="sm"/>
          </a:ln>
        </p:spPr>
      </p:cxnSp>
      <p:cxnSp>
        <p:nvCxnSpPr>
          <p:cNvPr id="276" name="Google Shape;276;p18"/>
          <p:cNvCxnSpPr/>
          <p:nvPr/>
        </p:nvCxnSpPr>
        <p:spPr>
          <a:xfrm rot="10800000">
            <a:off x="10770629" y="6299392"/>
            <a:ext cx="889800" cy="0"/>
          </a:xfrm>
          <a:prstGeom prst="straightConnector1">
            <a:avLst/>
          </a:prstGeom>
          <a:noFill/>
          <a:ln w="57150" cap="flat" cmpd="sng">
            <a:solidFill>
              <a:srgbClr val="BD8E34"/>
            </a:solidFill>
            <a:prstDash val="solid"/>
            <a:miter lim="800000"/>
            <a:headEnd type="none" w="sm" len="sm"/>
            <a:tailEnd type="none" w="sm" len="sm"/>
          </a:ln>
        </p:spPr>
      </p:cxnSp>
      <p:pic>
        <p:nvPicPr>
          <p:cNvPr id="277" name="Google Shape;277;p18"/>
          <p:cNvPicPr preferRelativeResize="0"/>
          <p:nvPr/>
        </p:nvPicPr>
        <p:blipFill rotWithShape="1">
          <a:blip r:embed="rId6">
            <a:alphaModFix/>
          </a:blip>
          <a:srcRect r="7986"/>
          <a:stretch/>
        </p:blipFill>
        <p:spPr>
          <a:xfrm>
            <a:off x="5208325" y="1153741"/>
            <a:ext cx="5573375" cy="3341126"/>
          </a:xfrm>
          <a:prstGeom prst="rect">
            <a:avLst/>
          </a:prstGeom>
          <a:noFill/>
          <a:ln>
            <a:noFill/>
          </a:ln>
        </p:spPr>
      </p:pic>
      <p:sp>
        <p:nvSpPr>
          <p:cNvPr id="278" name="Google Shape;278;p18"/>
          <p:cNvSpPr txBox="1"/>
          <p:nvPr/>
        </p:nvSpPr>
        <p:spPr>
          <a:xfrm>
            <a:off x="4774150" y="4708675"/>
            <a:ext cx="6638100" cy="1107900"/>
          </a:xfrm>
          <a:prstGeom prst="rect">
            <a:avLst/>
          </a:prstGeom>
          <a:solidFill>
            <a:schemeClr val="dk2"/>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2000" b="0" i="0" u="none" strike="noStrike" cap="none">
                <a:solidFill>
                  <a:srgbClr val="FFFFFF"/>
                </a:solidFill>
                <a:latin typeface="Times New Roman"/>
                <a:ea typeface="Times New Roman"/>
                <a:cs typeface="Times New Roman"/>
                <a:sym typeface="Times New Roman"/>
              </a:rPr>
              <a:t>This event aims to authorize the new position of IEOM SU 2020. This event is also to introduce IEOM’s Program for 2020/2021 to the student of IE.</a:t>
            </a:r>
            <a:endParaRPr sz="20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300"/>
                                        <p:tgtEl>
                                          <p:spTgt spid="25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400"/>
                                  </p:stCondLst>
                                  <p:childTnLst>
                                    <p:set>
                                      <p:cBhvr>
                                        <p:cTn id="9" dur="1" fill="hold">
                                          <p:stCondLst>
                                            <p:cond delay="0"/>
                                          </p:stCondLst>
                                        </p:cTn>
                                        <p:tgtEl>
                                          <p:spTgt spid="259"/>
                                        </p:tgtEl>
                                        <p:attrNameLst>
                                          <p:attrName>style.visibility</p:attrName>
                                        </p:attrNameLst>
                                      </p:cBhvr>
                                      <p:to>
                                        <p:strVal val="visible"/>
                                      </p:to>
                                    </p:set>
                                    <p:anim calcmode="lin" valueType="num">
                                      <p:cBhvr additive="base">
                                        <p:cTn id="10" dur="300"/>
                                        <p:tgtEl>
                                          <p:spTgt spid="25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700"/>
                                  </p:stCondLst>
                                  <p:childTnLst>
                                    <p:set>
                                      <p:cBhvr>
                                        <p:cTn id="12" dur="1" fill="hold">
                                          <p:stCondLst>
                                            <p:cond delay="0"/>
                                          </p:stCondLst>
                                        </p:cTn>
                                        <p:tgtEl>
                                          <p:spTgt spid="260"/>
                                        </p:tgtEl>
                                        <p:attrNameLst>
                                          <p:attrName>style.visibility</p:attrName>
                                        </p:attrNameLst>
                                      </p:cBhvr>
                                      <p:to>
                                        <p:strVal val="visible"/>
                                      </p:to>
                                    </p:set>
                                    <p:anim calcmode="lin" valueType="num">
                                      <p:cBhvr additive="base">
                                        <p:cTn id="13" dur="300"/>
                                        <p:tgtEl>
                                          <p:spTgt spid="260"/>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900"/>
                                  </p:stCondLst>
                                  <p:childTnLst>
                                    <p:set>
                                      <p:cBhvr>
                                        <p:cTn id="15" dur="1" fill="hold">
                                          <p:stCondLst>
                                            <p:cond delay="0"/>
                                          </p:stCondLst>
                                        </p:cTn>
                                        <p:tgtEl>
                                          <p:spTgt spid="262"/>
                                        </p:tgtEl>
                                        <p:attrNameLst>
                                          <p:attrName>style.visibility</p:attrName>
                                        </p:attrNameLst>
                                      </p:cBhvr>
                                      <p:to>
                                        <p:strVal val="visible"/>
                                      </p:to>
                                    </p:set>
                                    <p:anim calcmode="lin" valueType="num">
                                      <p:cBhvr additive="base">
                                        <p:cTn id="16" dur="300"/>
                                        <p:tgtEl>
                                          <p:spTgt spid="262"/>
                                        </p:tgtEl>
                                        <p:attrNameLst>
                                          <p:attrName>ppt_x</p:attrName>
                                        </p:attrNameLst>
                                      </p:cBhvr>
                                      <p:tavLst>
                                        <p:tav tm="0">
                                          <p:val>
                                            <p:strVal val="#ppt_x-1"/>
                                          </p:val>
                                        </p:tav>
                                        <p:tav tm="100000">
                                          <p:val>
                                            <p:strVal val="#ppt_x"/>
                                          </p:val>
                                        </p:tav>
                                      </p:tavLst>
                                    </p:anim>
                                  </p:childTnLst>
                                </p:cTn>
                              </p:par>
                              <p:par>
                                <p:cTn id="17" presetID="10" presetClass="entr" presetSubtype="0" fill="hold" nodeType="withEffect">
                                  <p:stCondLst>
                                    <p:cond delay="1300"/>
                                  </p:stCondLst>
                                  <p:childTnLst>
                                    <p:set>
                                      <p:cBhvr>
                                        <p:cTn id="18" dur="1" fill="hold">
                                          <p:stCondLst>
                                            <p:cond delay="0"/>
                                          </p:stCondLst>
                                        </p:cTn>
                                        <p:tgtEl>
                                          <p:spTgt spid="261"/>
                                        </p:tgtEl>
                                        <p:attrNameLst>
                                          <p:attrName>style.visibility</p:attrName>
                                        </p:attrNameLst>
                                      </p:cBhvr>
                                      <p:to>
                                        <p:strVal val="visible"/>
                                      </p:to>
                                    </p:set>
                                    <p:animEffect transition="in" filter="fade">
                                      <p:cBhvr>
                                        <p:cTn id="19" dur="300"/>
                                        <p:tgtEl>
                                          <p:spTgt spid="261"/>
                                        </p:tgtEl>
                                      </p:cBhvr>
                                    </p:animEffect>
                                  </p:childTnLst>
                                </p:cTn>
                              </p:par>
                              <p:par>
                                <p:cTn id="20" presetID="10" presetClass="entr" presetSubtype="0" fill="hold" nodeType="withEffect">
                                  <p:stCondLst>
                                    <p:cond delay="1500"/>
                                  </p:stCondLst>
                                  <p:childTnLst>
                                    <p:set>
                                      <p:cBhvr>
                                        <p:cTn id="21" dur="1" fill="hold">
                                          <p:stCondLst>
                                            <p:cond delay="0"/>
                                          </p:stCondLst>
                                        </p:cTn>
                                        <p:tgtEl>
                                          <p:spTgt spid="252"/>
                                        </p:tgtEl>
                                        <p:attrNameLst>
                                          <p:attrName>style.visibility</p:attrName>
                                        </p:attrNameLst>
                                      </p:cBhvr>
                                      <p:to>
                                        <p:strVal val="visible"/>
                                      </p:to>
                                    </p:set>
                                    <p:animEffect transition="in" filter="fade">
                                      <p:cBhvr>
                                        <p:cTn id="22" dur="300"/>
                                        <p:tgtEl>
                                          <p:spTgt spid="252"/>
                                        </p:tgtEl>
                                      </p:cBhvr>
                                    </p:animEffect>
                                  </p:childTnLst>
                                </p:cTn>
                              </p:par>
                              <p:par>
                                <p:cTn id="23" presetID="10" presetClass="entr" presetSubtype="0" fill="hold" nodeType="withEffect">
                                  <p:stCondLst>
                                    <p:cond delay="1900"/>
                                  </p:stCondLst>
                                  <p:childTnLst>
                                    <p:set>
                                      <p:cBhvr>
                                        <p:cTn id="24" dur="1" fill="hold">
                                          <p:stCondLst>
                                            <p:cond delay="0"/>
                                          </p:stCondLst>
                                        </p:cTn>
                                        <p:tgtEl>
                                          <p:spTgt spid="265"/>
                                        </p:tgtEl>
                                        <p:attrNameLst>
                                          <p:attrName>style.visibility</p:attrName>
                                        </p:attrNameLst>
                                      </p:cBhvr>
                                      <p:to>
                                        <p:strVal val="visible"/>
                                      </p:to>
                                    </p:set>
                                    <p:animEffect transition="in" filter="fade">
                                      <p:cBhvr>
                                        <p:cTn id="25" dur="300"/>
                                        <p:tgtEl>
                                          <p:spTgt spid="265"/>
                                        </p:tgtEl>
                                      </p:cBhvr>
                                    </p:animEffect>
                                  </p:childTnLst>
                                </p:cTn>
                              </p:par>
                              <p:par>
                                <p:cTn id="26" presetID="10" presetClass="entr" presetSubtype="0" fill="hold" nodeType="withEffect">
                                  <p:stCondLst>
                                    <p:cond delay="2200"/>
                                  </p:stCondLst>
                                  <p:childTnLst>
                                    <p:set>
                                      <p:cBhvr>
                                        <p:cTn id="27" dur="1" fill="hold">
                                          <p:stCondLst>
                                            <p:cond delay="0"/>
                                          </p:stCondLst>
                                        </p:cTn>
                                        <p:tgtEl>
                                          <p:spTgt spid="264"/>
                                        </p:tgtEl>
                                        <p:attrNameLst>
                                          <p:attrName>style.visibility</p:attrName>
                                        </p:attrNameLst>
                                      </p:cBhvr>
                                      <p:to>
                                        <p:strVal val="visible"/>
                                      </p:to>
                                    </p:set>
                                    <p:animEffect transition="in" filter="fade">
                                      <p:cBhvr>
                                        <p:cTn id="28" dur="300"/>
                                        <p:tgtEl>
                                          <p:spTgt spid="264"/>
                                        </p:tgtEl>
                                      </p:cBhvr>
                                    </p:animEffect>
                                  </p:childTnLst>
                                </p:cTn>
                              </p:par>
                              <p:par>
                                <p:cTn id="29" presetID="10" presetClass="entr" presetSubtype="0" fill="hold" nodeType="withEffect">
                                  <p:stCondLst>
                                    <p:cond delay="2500"/>
                                  </p:stCondLst>
                                  <p:childTnLst>
                                    <p:set>
                                      <p:cBhvr>
                                        <p:cTn id="30" dur="1" fill="hold">
                                          <p:stCondLst>
                                            <p:cond delay="0"/>
                                          </p:stCondLst>
                                        </p:cTn>
                                        <p:tgtEl>
                                          <p:spTgt spid="263"/>
                                        </p:tgtEl>
                                        <p:attrNameLst>
                                          <p:attrName>style.visibility</p:attrName>
                                        </p:attrNameLst>
                                      </p:cBhvr>
                                      <p:to>
                                        <p:strVal val="visible"/>
                                      </p:to>
                                    </p:set>
                                    <p:animEffect transition="in" filter="fade">
                                      <p:cBhvr>
                                        <p:cTn id="31" dur="300"/>
                                        <p:tgtEl>
                                          <p:spTgt spid="263"/>
                                        </p:tgtEl>
                                      </p:cBhvr>
                                    </p:animEffect>
                                  </p:childTnLst>
                                </p:cTn>
                              </p:par>
                              <p:par>
                                <p:cTn id="32" presetID="10" presetClass="entr" presetSubtype="0" fill="hold" nodeType="withEffect">
                                  <p:stCondLst>
                                    <p:cond delay="2700"/>
                                  </p:stCondLst>
                                  <p:childTnLst>
                                    <p:set>
                                      <p:cBhvr>
                                        <p:cTn id="33" dur="1" fill="hold">
                                          <p:stCondLst>
                                            <p:cond delay="0"/>
                                          </p:stCondLst>
                                        </p:cTn>
                                        <p:tgtEl>
                                          <p:spTgt spid="266"/>
                                        </p:tgtEl>
                                        <p:attrNameLst>
                                          <p:attrName>style.visibility</p:attrName>
                                        </p:attrNameLst>
                                      </p:cBhvr>
                                      <p:to>
                                        <p:strVal val="visible"/>
                                      </p:to>
                                    </p:set>
                                    <p:animEffect transition="in" filter="fade">
                                      <p:cBhvr>
                                        <p:cTn id="34" dur="300"/>
                                        <p:tgtEl>
                                          <p:spTgt spid="266"/>
                                        </p:tgtEl>
                                      </p:cBhvr>
                                    </p:animEffect>
                                  </p:childTnLst>
                                </p:cTn>
                              </p:par>
                              <p:par>
                                <p:cTn id="35" presetID="10" presetClass="entr" presetSubtype="0" fill="hold" nodeType="withEffect">
                                  <p:stCondLst>
                                    <p:cond delay="3000"/>
                                  </p:stCondLst>
                                  <p:childTnLst>
                                    <p:set>
                                      <p:cBhvr>
                                        <p:cTn id="36" dur="1" fill="hold">
                                          <p:stCondLst>
                                            <p:cond delay="0"/>
                                          </p:stCondLst>
                                        </p:cTn>
                                        <p:tgtEl>
                                          <p:spTgt spid="267"/>
                                        </p:tgtEl>
                                        <p:attrNameLst>
                                          <p:attrName>style.visibility</p:attrName>
                                        </p:attrNameLst>
                                      </p:cBhvr>
                                      <p:to>
                                        <p:strVal val="visible"/>
                                      </p:to>
                                    </p:set>
                                    <p:animEffect transition="in" filter="fade">
                                      <p:cBhvr>
                                        <p:cTn id="37" dur="300"/>
                                        <p:tgtEl>
                                          <p:spTgt spid="267"/>
                                        </p:tgtEl>
                                      </p:cBhvr>
                                    </p:animEffect>
                                  </p:childTnLst>
                                </p:cTn>
                              </p:par>
                              <p:par>
                                <p:cTn id="38" presetID="2" presetClass="entr" presetSubtype="4" fill="hold" nodeType="withEffect">
                                  <p:stCondLst>
                                    <p:cond delay="1800"/>
                                  </p:stCondLst>
                                  <p:childTnLst>
                                    <p:set>
                                      <p:cBhvr>
                                        <p:cTn id="39" dur="1" fill="hold">
                                          <p:stCondLst>
                                            <p:cond delay="0"/>
                                          </p:stCondLst>
                                        </p:cTn>
                                        <p:tgtEl>
                                          <p:spTgt spid="256"/>
                                        </p:tgtEl>
                                        <p:attrNameLst>
                                          <p:attrName>style.visibility</p:attrName>
                                        </p:attrNameLst>
                                      </p:cBhvr>
                                      <p:to>
                                        <p:strVal val="visible"/>
                                      </p:to>
                                    </p:set>
                                    <p:anim calcmode="lin" valueType="num">
                                      <p:cBhvr additive="base">
                                        <p:cTn id="40" dur="300"/>
                                        <p:tgtEl>
                                          <p:spTgt spid="256"/>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3000"/>
                                  </p:stCondLst>
                                  <p:childTnLst>
                                    <p:set>
                                      <p:cBhvr>
                                        <p:cTn id="42" dur="1" fill="hold">
                                          <p:stCondLst>
                                            <p:cond delay="0"/>
                                          </p:stCondLst>
                                        </p:cTn>
                                        <p:tgtEl>
                                          <p:spTgt spid="254"/>
                                        </p:tgtEl>
                                        <p:attrNameLst>
                                          <p:attrName>style.visibility</p:attrName>
                                        </p:attrNameLst>
                                      </p:cBhvr>
                                      <p:to>
                                        <p:strVal val="visible"/>
                                      </p:to>
                                    </p:set>
                                    <p:animEffect transition="in" filter="fade">
                                      <p:cBhvr>
                                        <p:cTn id="43" dur="300"/>
                                        <p:tgtEl>
                                          <p:spTgt spid="254"/>
                                        </p:tgtEl>
                                      </p:cBhvr>
                                    </p:animEffect>
                                  </p:childTnLst>
                                </p:cTn>
                              </p:par>
                              <p:par>
                                <p:cTn id="44" presetID="10" presetClass="entr" presetSubtype="0" fill="hold" nodeType="withEffect">
                                  <p:stCondLst>
                                    <p:cond delay="3500"/>
                                  </p:stCondLst>
                                  <p:childTnLst>
                                    <p:set>
                                      <p:cBhvr>
                                        <p:cTn id="45" dur="1" fill="hold">
                                          <p:stCondLst>
                                            <p:cond delay="0"/>
                                          </p:stCondLst>
                                        </p:cTn>
                                        <p:tgtEl>
                                          <p:spTgt spid="255"/>
                                        </p:tgtEl>
                                        <p:attrNameLst>
                                          <p:attrName>style.visibility</p:attrName>
                                        </p:attrNameLst>
                                      </p:cBhvr>
                                      <p:to>
                                        <p:strVal val="visible"/>
                                      </p:to>
                                    </p:set>
                                    <p:animEffect transition="in" filter="fade">
                                      <p:cBhvr>
                                        <p:cTn id="46" dur="300"/>
                                        <p:tgtEl>
                                          <p:spTgt spid="255"/>
                                        </p:tgtEl>
                                      </p:cBhvr>
                                    </p:animEffect>
                                  </p:childTnLst>
                                </p:cTn>
                              </p:par>
                              <p:par>
                                <p:cTn id="47" presetID="10" presetClass="entr" presetSubtype="0" fill="hold" nodeType="withEffect">
                                  <p:stCondLst>
                                    <p:cond delay="3600"/>
                                  </p:stCondLst>
                                  <p:childTnLst>
                                    <p:set>
                                      <p:cBhvr>
                                        <p:cTn id="48" dur="1" fill="hold">
                                          <p:stCondLst>
                                            <p:cond delay="0"/>
                                          </p:stCondLst>
                                        </p:cTn>
                                        <p:tgtEl>
                                          <p:spTgt spid="272"/>
                                        </p:tgtEl>
                                        <p:attrNameLst>
                                          <p:attrName>style.visibility</p:attrName>
                                        </p:attrNameLst>
                                      </p:cBhvr>
                                      <p:to>
                                        <p:strVal val="visible"/>
                                      </p:to>
                                    </p:set>
                                    <p:animEffect transition="in" filter="fade">
                                      <p:cBhvr>
                                        <p:cTn id="49" dur="300"/>
                                        <p:tgtEl>
                                          <p:spTgt spid="272"/>
                                        </p:tgtEl>
                                      </p:cBhvr>
                                    </p:animEffect>
                                  </p:childTnLst>
                                </p:cTn>
                              </p:par>
                              <p:par>
                                <p:cTn id="50" presetID="10" presetClass="entr" presetSubtype="0" fill="hold" nodeType="withEffect">
                                  <p:stCondLst>
                                    <p:cond delay="3800"/>
                                  </p:stCondLst>
                                  <p:childTnLst>
                                    <p:set>
                                      <p:cBhvr>
                                        <p:cTn id="51" dur="1" fill="hold">
                                          <p:stCondLst>
                                            <p:cond delay="0"/>
                                          </p:stCondLst>
                                        </p:cTn>
                                        <p:tgtEl>
                                          <p:spTgt spid="271"/>
                                        </p:tgtEl>
                                        <p:attrNameLst>
                                          <p:attrName>style.visibility</p:attrName>
                                        </p:attrNameLst>
                                      </p:cBhvr>
                                      <p:to>
                                        <p:strVal val="visible"/>
                                      </p:to>
                                    </p:set>
                                    <p:animEffect transition="in" filter="fade">
                                      <p:cBhvr>
                                        <p:cTn id="52" dur="300"/>
                                        <p:tgtEl>
                                          <p:spTgt spid="271"/>
                                        </p:tgtEl>
                                      </p:cBhvr>
                                    </p:animEffect>
                                  </p:childTnLst>
                                </p:cTn>
                              </p:par>
                              <p:par>
                                <p:cTn id="53" presetID="10" presetClass="entr" presetSubtype="0" fill="hold" nodeType="withEffect">
                                  <p:stCondLst>
                                    <p:cond delay="4100"/>
                                  </p:stCondLst>
                                  <p:childTnLst>
                                    <p:set>
                                      <p:cBhvr>
                                        <p:cTn id="54" dur="1" fill="hold">
                                          <p:stCondLst>
                                            <p:cond delay="0"/>
                                          </p:stCondLst>
                                        </p:cTn>
                                        <p:tgtEl>
                                          <p:spTgt spid="270"/>
                                        </p:tgtEl>
                                        <p:attrNameLst>
                                          <p:attrName>style.visibility</p:attrName>
                                        </p:attrNameLst>
                                      </p:cBhvr>
                                      <p:to>
                                        <p:strVal val="visible"/>
                                      </p:to>
                                    </p:set>
                                    <p:animEffect transition="in" filter="fade">
                                      <p:cBhvr>
                                        <p:cTn id="55" dur="300"/>
                                        <p:tgtEl>
                                          <p:spTgt spid="270"/>
                                        </p:tgtEl>
                                      </p:cBhvr>
                                    </p:animEffect>
                                  </p:childTnLst>
                                </p:cTn>
                              </p:par>
                              <p:par>
                                <p:cTn id="56" presetID="1" presetClass="entr" presetSubtype="0" fill="hold" nodeType="withEffect">
                                  <p:stCondLst>
                                    <p:cond delay="3700"/>
                                  </p:stCondLst>
                                  <p:childTnLst>
                                    <p:set>
                                      <p:cBhvr>
                                        <p:cTn id="57" dur="1" fill="hold">
                                          <p:stCondLst>
                                            <p:cond delay="0"/>
                                          </p:stCondLst>
                                        </p:cTn>
                                        <p:tgtEl>
                                          <p:spTgt spid="273"/>
                                        </p:tgtEl>
                                        <p:attrNameLst>
                                          <p:attrName>style.visibility</p:attrName>
                                        </p:attrNameLst>
                                      </p:cBhvr>
                                      <p:to>
                                        <p:strVal val="visible"/>
                                      </p:to>
                                    </p:set>
                                  </p:childTnLst>
                                </p:cTn>
                              </p:par>
                              <p:par>
                                <p:cTn id="58" presetID="10" presetClass="entr" presetSubtype="0" fill="hold" nodeType="withEffect">
                                  <p:stCondLst>
                                    <p:cond delay="3900"/>
                                  </p:stCondLst>
                                  <p:childTnLst>
                                    <p:set>
                                      <p:cBhvr>
                                        <p:cTn id="59" dur="1" fill="hold">
                                          <p:stCondLst>
                                            <p:cond delay="0"/>
                                          </p:stCondLst>
                                        </p:cTn>
                                        <p:tgtEl>
                                          <p:spTgt spid="274"/>
                                        </p:tgtEl>
                                        <p:attrNameLst>
                                          <p:attrName>style.visibility</p:attrName>
                                        </p:attrNameLst>
                                      </p:cBhvr>
                                      <p:to>
                                        <p:strVal val="visible"/>
                                      </p:to>
                                    </p:set>
                                    <p:animEffect transition="in" filter="fade">
                                      <p:cBhvr>
                                        <p:cTn id="60" dur="300"/>
                                        <p:tgtEl>
                                          <p:spTgt spid="274"/>
                                        </p:tgtEl>
                                      </p:cBhvr>
                                    </p:animEffect>
                                  </p:childTnLst>
                                </p:cTn>
                              </p:par>
                              <p:par>
                                <p:cTn id="61" presetID="10" presetClass="entr" presetSubtype="0" fill="hold" nodeType="withEffect">
                                  <p:stCondLst>
                                    <p:cond delay="4100"/>
                                  </p:stCondLst>
                                  <p:childTnLst>
                                    <p:set>
                                      <p:cBhvr>
                                        <p:cTn id="62" dur="1" fill="hold">
                                          <p:stCondLst>
                                            <p:cond delay="0"/>
                                          </p:stCondLst>
                                        </p:cTn>
                                        <p:tgtEl>
                                          <p:spTgt spid="275"/>
                                        </p:tgtEl>
                                        <p:attrNameLst>
                                          <p:attrName>style.visibility</p:attrName>
                                        </p:attrNameLst>
                                      </p:cBhvr>
                                      <p:to>
                                        <p:strVal val="visible"/>
                                      </p:to>
                                    </p:set>
                                    <p:animEffect transition="in" filter="fade">
                                      <p:cBhvr>
                                        <p:cTn id="63" dur="300"/>
                                        <p:tgtEl>
                                          <p:spTgt spid="275"/>
                                        </p:tgtEl>
                                      </p:cBhvr>
                                    </p:animEffect>
                                  </p:childTnLst>
                                </p:cTn>
                              </p:par>
                              <p:par>
                                <p:cTn id="64" presetID="10" presetClass="entr" presetSubtype="0" fill="hold" nodeType="withEffect">
                                  <p:stCondLst>
                                    <p:cond delay="4400"/>
                                  </p:stCondLst>
                                  <p:childTnLst>
                                    <p:set>
                                      <p:cBhvr>
                                        <p:cTn id="65" dur="1" fill="hold">
                                          <p:stCondLst>
                                            <p:cond delay="0"/>
                                          </p:stCondLst>
                                        </p:cTn>
                                        <p:tgtEl>
                                          <p:spTgt spid="276"/>
                                        </p:tgtEl>
                                        <p:attrNameLst>
                                          <p:attrName>style.visibility</p:attrName>
                                        </p:attrNameLst>
                                      </p:cBhvr>
                                      <p:to>
                                        <p:strVal val="visible"/>
                                      </p:to>
                                    </p:set>
                                    <p:animEffect transition="in" filter="fade">
                                      <p:cBhvr>
                                        <p:cTn id="66" dur="300"/>
                                        <p:tgtEl>
                                          <p:spTgt spid="276"/>
                                        </p:tgtEl>
                                      </p:cBhvr>
                                    </p:animEffect>
                                  </p:childTnLst>
                                </p:cTn>
                              </p:par>
                              <p:par>
                                <p:cTn id="67" presetID="10" presetClass="entr" presetSubtype="0" fill="hold" nodeType="withEffect">
                                  <p:stCondLst>
                                    <p:cond delay="4000"/>
                                  </p:stCondLst>
                                  <p:childTnLst>
                                    <p:set>
                                      <p:cBhvr>
                                        <p:cTn id="68" dur="1" fill="hold">
                                          <p:stCondLst>
                                            <p:cond delay="0"/>
                                          </p:stCondLst>
                                        </p:cTn>
                                        <p:tgtEl>
                                          <p:spTgt spid="277"/>
                                        </p:tgtEl>
                                        <p:attrNameLst>
                                          <p:attrName>style.visibility</p:attrName>
                                        </p:attrNameLst>
                                      </p:cBhvr>
                                      <p:to>
                                        <p:strVal val="visible"/>
                                      </p:to>
                                    </p:set>
                                    <p:animEffect transition="in" filter="fade">
                                      <p:cBhvr>
                                        <p:cTn id="69" dur="3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9"/>
          <p:cNvPicPr preferRelativeResize="0"/>
          <p:nvPr/>
        </p:nvPicPr>
        <p:blipFill rotWithShape="1">
          <a:blip r:embed="rId3">
            <a:alphaModFix/>
          </a:blip>
          <a:srcRect/>
          <a:stretch/>
        </p:blipFill>
        <p:spPr>
          <a:xfrm>
            <a:off x="-14287" y="-30917"/>
            <a:ext cx="12391344" cy="6970131"/>
          </a:xfrm>
          <a:prstGeom prst="rect">
            <a:avLst/>
          </a:prstGeom>
          <a:noFill/>
          <a:ln>
            <a:noFill/>
          </a:ln>
        </p:spPr>
      </p:pic>
      <p:sp>
        <p:nvSpPr>
          <p:cNvPr id="284" name="Google Shape;284;p19"/>
          <p:cNvSpPr/>
          <p:nvPr/>
        </p:nvSpPr>
        <p:spPr>
          <a:xfrm>
            <a:off x="0" y="-28576"/>
            <a:ext cx="12192000" cy="6886500"/>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19"/>
          <p:cNvSpPr/>
          <p:nvPr/>
        </p:nvSpPr>
        <p:spPr>
          <a:xfrm rot="10800000" flipH="1">
            <a:off x="0" y="28119"/>
            <a:ext cx="4389794" cy="1905451"/>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9"/>
          <p:cNvSpPr/>
          <p:nvPr/>
        </p:nvSpPr>
        <p:spPr>
          <a:xfrm>
            <a:off x="0" y="1586"/>
            <a:ext cx="4697386"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7" name="Google Shape;287;p19"/>
          <p:cNvCxnSpPr/>
          <p:nvPr/>
        </p:nvCxnSpPr>
        <p:spPr>
          <a:xfrm flipH="1">
            <a:off x="348123" y="366738"/>
            <a:ext cx="29100" cy="6205500"/>
          </a:xfrm>
          <a:prstGeom prst="straightConnector1">
            <a:avLst/>
          </a:prstGeom>
          <a:noFill/>
          <a:ln w="9525" cap="flat" cmpd="sng">
            <a:solidFill>
              <a:schemeClr val="lt1"/>
            </a:solidFill>
            <a:prstDash val="solid"/>
            <a:miter lim="800000"/>
            <a:headEnd type="none" w="sm" len="sm"/>
            <a:tailEnd type="none" w="sm" len="sm"/>
          </a:ln>
        </p:spPr>
      </p:cxnSp>
      <p:cxnSp>
        <p:nvCxnSpPr>
          <p:cNvPr id="288" name="Google Shape;288;p19"/>
          <p:cNvCxnSpPr/>
          <p:nvPr/>
        </p:nvCxnSpPr>
        <p:spPr>
          <a:xfrm flipH="1">
            <a:off x="348150" y="6572249"/>
            <a:ext cx="11481900" cy="2100"/>
          </a:xfrm>
          <a:prstGeom prst="straightConnector1">
            <a:avLst/>
          </a:prstGeom>
          <a:noFill/>
          <a:ln w="9525" cap="flat" cmpd="sng">
            <a:solidFill>
              <a:schemeClr val="lt1"/>
            </a:solidFill>
            <a:prstDash val="solid"/>
            <a:miter lim="800000"/>
            <a:headEnd type="none" w="sm" len="sm"/>
            <a:tailEnd type="none" w="sm" len="sm"/>
          </a:ln>
        </p:spPr>
      </p:cxnSp>
      <p:grpSp>
        <p:nvGrpSpPr>
          <p:cNvPr id="289" name="Google Shape;289;p19"/>
          <p:cNvGrpSpPr/>
          <p:nvPr/>
        </p:nvGrpSpPr>
        <p:grpSpPr>
          <a:xfrm rot="10800000">
            <a:off x="10633676" y="366503"/>
            <a:ext cx="1196365" cy="421033"/>
            <a:chOff x="3944066" y="5122510"/>
            <a:chExt cx="902100" cy="283200"/>
          </a:xfrm>
        </p:grpSpPr>
        <p:cxnSp>
          <p:nvCxnSpPr>
            <p:cNvPr id="290" name="Google Shape;290;p19"/>
            <p:cNvCxnSpPr/>
            <p:nvPr/>
          </p:nvCxnSpPr>
          <p:spPr>
            <a:xfrm>
              <a:off x="3944066" y="5385159"/>
              <a:ext cx="902100" cy="0"/>
            </a:xfrm>
            <a:prstGeom prst="straightConnector1">
              <a:avLst/>
            </a:prstGeom>
            <a:noFill/>
            <a:ln w="57150" cap="flat" cmpd="sng">
              <a:solidFill>
                <a:srgbClr val="BD8E34"/>
              </a:solidFill>
              <a:prstDash val="solid"/>
              <a:miter lim="800000"/>
              <a:headEnd type="none" w="sm" len="sm"/>
              <a:tailEnd type="none" w="sm" len="sm"/>
            </a:ln>
          </p:spPr>
        </p:cxnSp>
        <p:cxnSp>
          <p:nvCxnSpPr>
            <p:cNvPr id="291" name="Google Shape;291;p19"/>
            <p:cNvCxnSpPr/>
            <p:nvPr/>
          </p:nvCxnSpPr>
          <p:spPr>
            <a:xfrm rot="10800000">
              <a:off x="3965546" y="5122510"/>
              <a:ext cx="0" cy="283200"/>
            </a:xfrm>
            <a:prstGeom prst="straightConnector1">
              <a:avLst/>
            </a:prstGeom>
            <a:noFill/>
            <a:ln w="57150" cap="flat" cmpd="sng">
              <a:solidFill>
                <a:srgbClr val="BD8E34"/>
              </a:solidFill>
              <a:prstDash val="solid"/>
              <a:miter lim="800000"/>
              <a:headEnd type="none" w="sm" len="sm"/>
              <a:tailEnd type="none" w="sm" len="sm"/>
            </a:ln>
          </p:spPr>
        </p:cxnSp>
      </p:grpSp>
      <p:sp>
        <p:nvSpPr>
          <p:cNvPr id="292" name="Google Shape;292;p19"/>
          <p:cNvSpPr/>
          <p:nvPr/>
        </p:nvSpPr>
        <p:spPr>
          <a:xfrm>
            <a:off x="0" y="1907858"/>
            <a:ext cx="4405789" cy="196738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19"/>
          <p:cNvSpPr txBox="1"/>
          <p:nvPr/>
        </p:nvSpPr>
        <p:spPr>
          <a:xfrm>
            <a:off x="420627" y="2104458"/>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EVENT</a:t>
            </a:r>
            <a:endParaRPr/>
          </a:p>
        </p:txBody>
      </p:sp>
      <p:cxnSp>
        <p:nvCxnSpPr>
          <p:cNvPr id="294" name="Google Shape;294;p19"/>
          <p:cNvCxnSpPr/>
          <p:nvPr/>
        </p:nvCxnSpPr>
        <p:spPr>
          <a:xfrm>
            <a:off x="562507" y="3133807"/>
            <a:ext cx="1432200" cy="0"/>
          </a:xfrm>
          <a:prstGeom prst="straightConnector1">
            <a:avLst/>
          </a:prstGeom>
          <a:noFill/>
          <a:ln w="57150" cap="flat" cmpd="sng">
            <a:solidFill>
              <a:srgbClr val="BD8E34"/>
            </a:solidFill>
            <a:prstDash val="solid"/>
            <a:miter lim="800000"/>
            <a:headEnd type="none" w="sm" len="sm"/>
            <a:tailEnd type="none" w="sm" len="sm"/>
          </a:ln>
        </p:spPr>
      </p:cxnSp>
      <p:sp>
        <p:nvSpPr>
          <p:cNvPr id="295" name="Google Shape;295;p19"/>
          <p:cNvSpPr txBox="1"/>
          <p:nvPr/>
        </p:nvSpPr>
        <p:spPr>
          <a:xfrm>
            <a:off x="1982197" y="2939424"/>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296" name="Google Shape;296;p19"/>
          <p:cNvSpPr/>
          <p:nvPr/>
        </p:nvSpPr>
        <p:spPr>
          <a:xfrm>
            <a:off x="862313" y="355827"/>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19"/>
          <p:cNvSpPr/>
          <p:nvPr/>
        </p:nvSpPr>
        <p:spPr>
          <a:xfrm>
            <a:off x="694517" y="35156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19"/>
          <p:cNvSpPr/>
          <p:nvPr/>
        </p:nvSpPr>
        <p:spPr>
          <a:xfrm>
            <a:off x="526721" y="343878"/>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9" name="Google Shape;299;p19" descr="A close up of a sign&#10;&#10;Description automatically generated"/>
          <p:cNvPicPr preferRelativeResize="0"/>
          <p:nvPr/>
        </p:nvPicPr>
        <p:blipFill rotWithShape="1">
          <a:blip r:embed="rId4">
            <a:alphaModFix/>
          </a:blip>
          <a:srcRect/>
          <a:stretch/>
        </p:blipFill>
        <p:spPr>
          <a:xfrm>
            <a:off x="1295812" y="547115"/>
            <a:ext cx="884166" cy="884166"/>
          </a:xfrm>
          <a:prstGeom prst="rect">
            <a:avLst/>
          </a:prstGeom>
          <a:noFill/>
          <a:ln>
            <a:noFill/>
          </a:ln>
        </p:spPr>
      </p:pic>
      <p:sp>
        <p:nvSpPr>
          <p:cNvPr id="300" name="Google Shape;300;p19"/>
          <p:cNvSpPr/>
          <p:nvPr/>
        </p:nvSpPr>
        <p:spPr>
          <a:xfrm>
            <a:off x="11584229" y="3119499"/>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19"/>
          <p:cNvSpPr/>
          <p:nvPr/>
        </p:nvSpPr>
        <p:spPr>
          <a:xfrm>
            <a:off x="11584229" y="362297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19"/>
          <p:cNvSpPr/>
          <p:nvPr/>
        </p:nvSpPr>
        <p:spPr>
          <a:xfrm>
            <a:off x="11590020" y="414348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3" name="Google Shape;303;p19"/>
          <p:cNvSpPr txBox="1"/>
          <p:nvPr/>
        </p:nvSpPr>
        <p:spPr>
          <a:xfrm>
            <a:off x="355819" y="5473810"/>
            <a:ext cx="840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6000">
                <a:solidFill>
                  <a:schemeClr val="lt1"/>
                </a:solidFill>
                <a:latin typeface="Malgun Gothic"/>
                <a:ea typeface="Malgun Gothic"/>
                <a:cs typeface="Malgun Gothic"/>
                <a:sym typeface="Malgun Gothic"/>
              </a:rPr>
              <a:t>2</a:t>
            </a:r>
            <a:endParaRPr/>
          </a:p>
        </p:txBody>
      </p:sp>
      <p:sp>
        <p:nvSpPr>
          <p:cNvPr id="304" name="Google Shape;304;p19"/>
          <p:cNvSpPr txBox="1"/>
          <p:nvPr/>
        </p:nvSpPr>
        <p:spPr>
          <a:xfrm>
            <a:off x="863827" y="5826996"/>
            <a:ext cx="27540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3200">
                <a:solidFill>
                  <a:schemeClr val="lt1"/>
                </a:solidFill>
                <a:latin typeface="Twentieth Century"/>
                <a:ea typeface="Twentieth Century"/>
                <a:cs typeface="Twentieth Century"/>
                <a:sym typeface="Twentieth Century"/>
              </a:rPr>
              <a:t>Ionic Bonding</a:t>
            </a:r>
            <a:endParaRPr/>
          </a:p>
        </p:txBody>
      </p:sp>
      <p:grpSp>
        <p:nvGrpSpPr>
          <p:cNvPr id="305" name="Google Shape;305;p19"/>
          <p:cNvGrpSpPr/>
          <p:nvPr/>
        </p:nvGrpSpPr>
        <p:grpSpPr>
          <a:xfrm>
            <a:off x="1149685" y="1426899"/>
            <a:ext cx="1242410" cy="200100"/>
            <a:chOff x="1502998" y="1123287"/>
            <a:chExt cx="1045800" cy="200100"/>
          </a:xfrm>
        </p:grpSpPr>
        <p:sp>
          <p:nvSpPr>
            <p:cNvPr id="306" name="Google Shape;306;p19"/>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19"/>
            <p:cNvSpPr txBox="1"/>
            <p:nvPr/>
          </p:nvSpPr>
          <p:spPr>
            <a:xfrm>
              <a:off x="1502998" y="112328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cxnSp>
        <p:nvCxnSpPr>
          <p:cNvPr id="308" name="Google Shape;308;p19"/>
          <p:cNvCxnSpPr/>
          <p:nvPr/>
        </p:nvCxnSpPr>
        <p:spPr>
          <a:xfrm>
            <a:off x="10054750" y="4728850"/>
            <a:ext cx="13500" cy="290700"/>
          </a:xfrm>
          <a:prstGeom prst="straightConnector1">
            <a:avLst/>
          </a:prstGeom>
          <a:noFill/>
          <a:ln w="57150" cap="flat" cmpd="sng">
            <a:solidFill>
              <a:srgbClr val="BD8E34"/>
            </a:solidFill>
            <a:prstDash val="solid"/>
            <a:miter lim="800000"/>
            <a:headEnd type="none" w="sm" len="sm"/>
            <a:tailEnd type="none" w="sm" len="sm"/>
          </a:ln>
        </p:spPr>
      </p:cxnSp>
      <p:cxnSp>
        <p:nvCxnSpPr>
          <p:cNvPr id="309" name="Google Shape;309;p19"/>
          <p:cNvCxnSpPr/>
          <p:nvPr/>
        </p:nvCxnSpPr>
        <p:spPr>
          <a:xfrm rot="10677193">
            <a:off x="9210184" y="5020853"/>
            <a:ext cx="890368" cy="0"/>
          </a:xfrm>
          <a:prstGeom prst="straightConnector1">
            <a:avLst/>
          </a:prstGeom>
          <a:noFill/>
          <a:ln w="57150" cap="flat" cmpd="sng">
            <a:solidFill>
              <a:srgbClr val="BD8E34"/>
            </a:solidFill>
            <a:prstDash val="solid"/>
            <a:miter lim="800000"/>
            <a:headEnd type="none" w="sm" len="sm"/>
            <a:tailEnd type="none" w="sm" len="sm"/>
          </a:ln>
        </p:spPr>
      </p:cxnSp>
      <p:cxnSp>
        <p:nvCxnSpPr>
          <p:cNvPr id="310" name="Google Shape;310;p19"/>
          <p:cNvCxnSpPr/>
          <p:nvPr/>
        </p:nvCxnSpPr>
        <p:spPr>
          <a:xfrm flipH="1">
            <a:off x="6017700" y="623313"/>
            <a:ext cx="1800" cy="492900"/>
          </a:xfrm>
          <a:prstGeom prst="straightConnector1">
            <a:avLst/>
          </a:prstGeom>
          <a:noFill/>
          <a:ln w="57150" cap="flat" cmpd="sng">
            <a:solidFill>
              <a:srgbClr val="BD8E34"/>
            </a:solidFill>
            <a:prstDash val="solid"/>
            <a:miter lim="800000"/>
            <a:headEnd type="none" w="sm" len="sm"/>
            <a:tailEnd type="none" w="sm" len="sm"/>
          </a:ln>
        </p:spPr>
      </p:cxnSp>
      <p:cxnSp>
        <p:nvCxnSpPr>
          <p:cNvPr id="311" name="Google Shape;311;p19"/>
          <p:cNvCxnSpPr/>
          <p:nvPr/>
        </p:nvCxnSpPr>
        <p:spPr>
          <a:xfrm flipH="1">
            <a:off x="6006312" y="613937"/>
            <a:ext cx="854100" cy="1500"/>
          </a:xfrm>
          <a:prstGeom prst="straightConnector1">
            <a:avLst/>
          </a:prstGeom>
          <a:noFill/>
          <a:ln w="57150" cap="flat" cmpd="sng">
            <a:solidFill>
              <a:srgbClr val="BD8E34"/>
            </a:solidFill>
            <a:prstDash val="solid"/>
            <a:miter lim="800000"/>
            <a:headEnd type="none" w="sm" len="sm"/>
            <a:tailEnd type="none" w="sm" len="sm"/>
          </a:ln>
        </p:spPr>
      </p:cxnSp>
      <p:sp>
        <p:nvSpPr>
          <p:cNvPr id="312" name="Google Shape;312;p19"/>
          <p:cNvSpPr txBox="1"/>
          <p:nvPr/>
        </p:nvSpPr>
        <p:spPr>
          <a:xfrm>
            <a:off x="4824500" y="5144200"/>
            <a:ext cx="6635700" cy="1015800"/>
          </a:xfrm>
          <a:prstGeom prst="rect">
            <a:avLst/>
          </a:prstGeom>
          <a:solidFill>
            <a:srgbClr val="12565B"/>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2000" b="0" i="0" u="none" strike="noStrike" cap="none">
                <a:solidFill>
                  <a:srgbClr val="FFFFFF"/>
                </a:solidFill>
                <a:latin typeface="Times New Roman"/>
                <a:ea typeface="Times New Roman"/>
                <a:cs typeface="Times New Roman"/>
                <a:sym typeface="Times New Roman"/>
              </a:rPr>
              <a:t>This event </a:t>
            </a:r>
            <a:r>
              <a:rPr lang="id-ID" sz="2000">
                <a:solidFill>
                  <a:srgbClr val="FFFFFF"/>
                </a:solidFill>
                <a:latin typeface="Times New Roman"/>
                <a:ea typeface="Times New Roman"/>
                <a:cs typeface="Times New Roman"/>
                <a:sym typeface="Times New Roman"/>
              </a:rPr>
              <a:t>aim</a:t>
            </a:r>
            <a:r>
              <a:rPr lang="id-ID" sz="2000" b="0" i="0" u="none" strike="noStrike" cap="none">
                <a:solidFill>
                  <a:srgbClr val="FFFFFF"/>
                </a:solidFill>
                <a:latin typeface="Times New Roman"/>
                <a:ea typeface="Times New Roman"/>
                <a:cs typeface="Times New Roman"/>
                <a:sym typeface="Times New Roman"/>
              </a:rPr>
              <a:t> to build and strengthen the bonding among IEOM S</a:t>
            </a:r>
            <a:r>
              <a:rPr lang="id-ID" sz="2000">
                <a:solidFill>
                  <a:srgbClr val="FFFFFF"/>
                </a:solidFill>
                <a:latin typeface="Times New Roman"/>
                <a:ea typeface="Times New Roman"/>
                <a:cs typeface="Times New Roman"/>
                <a:sym typeface="Times New Roman"/>
              </a:rPr>
              <a:t>U </a:t>
            </a:r>
            <a:r>
              <a:rPr lang="id-ID" sz="2000" b="0" i="0" u="none" strike="noStrike" cap="none">
                <a:solidFill>
                  <a:srgbClr val="FFFFFF"/>
                </a:solidFill>
                <a:latin typeface="Times New Roman"/>
                <a:ea typeface="Times New Roman"/>
                <a:cs typeface="Times New Roman"/>
                <a:sym typeface="Times New Roman"/>
              </a:rPr>
              <a:t>officers. </a:t>
            </a:r>
            <a:endParaRPr sz="2000" b="0" i="0" u="none" strike="noStrike" cap="none">
              <a:solidFill>
                <a:srgbClr val="FFFFFF"/>
              </a:solidFill>
              <a:latin typeface="Calibri"/>
              <a:ea typeface="Calibri"/>
              <a:cs typeface="Calibri"/>
              <a:sym typeface="Calibri"/>
            </a:endParaRPr>
          </a:p>
        </p:txBody>
      </p:sp>
      <p:pic>
        <p:nvPicPr>
          <p:cNvPr id="313" name="Google Shape;313;p19"/>
          <p:cNvPicPr preferRelativeResize="0"/>
          <p:nvPr/>
        </p:nvPicPr>
        <p:blipFill>
          <a:blip r:embed="rId5">
            <a:alphaModFix/>
          </a:blip>
          <a:stretch>
            <a:fillRect/>
          </a:stretch>
        </p:blipFill>
        <p:spPr>
          <a:xfrm>
            <a:off x="4854362" y="2023264"/>
            <a:ext cx="5012600" cy="2830656"/>
          </a:xfrm>
          <a:prstGeom prst="rect">
            <a:avLst/>
          </a:prstGeom>
          <a:noFill/>
          <a:ln>
            <a:noFill/>
          </a:ln>
        </p:spPr>
      </p:pic>
      <p:pic>
        <p:nvPicPr>
          <p:cNvPr id="314" name="Google Shape;314;p19"/>
          <p:cNvPicPr preferRelativeResize="0"/>
          <p:nvPr/>
        </p:nvPicPr>
        <p:blipFill>
          <a:blip r:embed="rId6">
            <a:alphaModFix/>
          </a:blip>
          <a:stretch>
            <a:fillRect/>
          </a:stretch>
        </p:blipFill>
        <p:spPr>
          <a:xfrm>
            <a:off x="6192838" y="787525"/>
            <a:ext cx="5012613" cy="283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par>
                                <p:cTn id="7" presetID="10" presetClass="entr" presetSubtype="0" fill="hold" nodeType="withEffect">
                                  <p:stCondLst>
                                    <p:cond delay="200"/>
                                  </p:stCondLst>
                                  <p:childTnLst>
                                    <p:set>
                                      <p:cBhvr>
                                        <p:cTn id="8" dur="1" fill="hold">
                                          <p:stCondLst>
                                            <p:cond delay="0"/>
                                          </p:stCondLst>
                                        </p:cTn>
                                        <p:tgtEl>
                                          <p:spTgt spid="304"/>
                                        </p:tgtEl>
                                        <p:attrNameLst>
                                          <p:attrName>style.visibility</p:attrName>
                                        </p:attrNameLst>
                                      </p:cBhvr>
                                      <p:to>
                                        <p:strVal val="visible"/>
                                      </p:to>
                                    </p:set>
                                    <p:animEffect transition="in" filter="fade">
                                      <p:cBhvr>
                                        <p:cTn id="9" dur="300"/>
                                        <p:tgtEl>
                                          <p:spTgt spid="304"/>
                                        </p:tgtEl>
                                      </p:cBhvr>
                                    </p:animEffect>
                                  </p:childTnLst>
                                </p:cTn>
                              </p:par>
                              <p:par>
                                <p:cTn id="10" presetID="10" presetClass="entr" presetSubtype="0" fill="hold" nodeType="withEffect">
                                  <p:stCondLst>
                                    <p:cond delay="500"/>
                                  </p:stCondLst>
                                  <p:childTnLst>
                                    <p:set>
                                      <p:cBhvr>
                                        <p:cTn id="11" dur="1" fill="hold">
                                          <p:stCondLst>
                                            <p:cond delay="0"/>
                                          </p:stCondLst>
                                        </p:cTn>
                                        <p:tgtEl>
                                          <p:spTgt spid="308"/>
                                        </p:tgtEl>
                                        <p:attrNameLst>
                                          <p:attrName>style.visibility</p:attrName>
                                        </p:attrNameLst>
                                      </p:cBhvr>
                                      <p:to>
                                        <p:strVal val="visible"/>
                                      </p:to>
                                    </p:set>
                                    <p:animEffect transition="in" filter="fade">
                                      <p:cBhvr>
                                        <p:cTn id="12" dur="300"/>
                                        <p:tgtEl>
                                          <p:spTgt spid="308"/>
                                        </p:tgtEl>
                                      </p:cBhvr>
                                    </p:animEffect>
                                  </p:childTnLst>
                                </p:cTn>
                              </p:par>
                              <p:par>
                                <p:cTn id="13" presetID="10" presetClass="entr" presetSubtype="0" fill="hold" nodeType="withEffect">
                                  <p:stCondLst>
                                    <p:cond delay="800"/>
                                  </p:stCondLst>
                                  <p:childTnLst>
                                    <p:set>
                                      <p:cBhvr>
                                        <p:cTn id="14" dur="1" fill="hold">
                                          <p:stCondLst>
                                            <p:cond delay="0"/>
                                          </p:stCondLst>
                                        </p:cTn>
                                        <p:tgtEl>
                                          <p:spTgt spid="309"/>
                                        </p:tgtEl>
                                        <p:attrNameLst>
                                          <p:attrName>style.visibility</p:attrName>
                                        </p:attrNameLst>
                                      </p:cBhvr>
                                      <p:to>
                                        <p:strVal val="visible"/>
                                      </p:to>
                                    </p:set>
                                    <p:animEffect transition="in" filter="fade">
                                      <p:cBhvr>
                                        <p:cTn id="15" dur="300"/>
                                        <p:tgtEl>
                                          <p:spTgt spid="309"/>
                                        </p:tgtEl>
                                      </p:cBhvr>
                                    </p:animEffect>
                                  </p:childTnLst>
                                </p:cTn>
                              </p:par>
                              <p:par>
                                <p:cTn id="16" presetID="10" presetClass="entr" presetSubtype="0" fill="hold" nodeType="withEffect">
                                  <p:stCondLst>
                                    <p:cond delay="1100"/>
                                  </p:stCondLst>
                                  <p:childTnLst>
                                    <p:set>
                                      <p:cBhvr>
                                        <p:cTn id="17" dur="1" fill="hold">
                                          <p:stCondLst>
                                            <p:cond delay="0"/>
                                          </p:stCondLst>
                                        </p:cTn>
                                        <p:tgtEl>
                                          <p:spTgt spid="310"/>
                                        </p:tgtEl>
                                        <p:attrNameLst>
                                          <p:attrName>style.visibility</p:attrName>
                                        </p:attrNameLst>
                                      </p:cBhvr>
                                      <p:to>
                                        <p:strVal val="visible"/>
                                      </p:to>
                                    </p:set>
                                    <p:animEffect transition="in" filter="fade">
                                      <p:cBhvr>
                                        <p:cTn id="18" dur="300"/>
                                        <p:tgtEl>
                                          <p:spTgt spid="310"/>
                                        </p:tgtEl>
                                      </p:cBhvr>
                                    </p:animEffect>
                                  </p:childTnLst>
                                </p:cTn>
                              </p:par>
                              <p:par>
                                <p:cTn id="19" presetID="10" presetClass="entr" presetSubtype="0" fill="hold" nodeType="withEffect">
                                  <p:stCondLst>
                                    <p:cond delay="1300"/>
                                  </p:stCondLst>
                                  <p:childTnLst>
                                    <p:set>
                                      <p:cBhvr>
                                        <p:cTn id="20" dur="1" fill="hold">
                                          <p:stCondLst>
                                            <p:cond delay="0"/>
                                          </p:stCondLst>
                                        </p:cTn>
                                        <p:tgtEl>
                                          <p:spTgt spid="311"/>
                                        </p:tgtEl>
                                        <p:attrNameLst>
                                          <p:attrName>style.visibility</p:attrName>
                                        </p:attrNameLst>
                                      </p:cBhvr>
                                      <p:to>
                                        <p:strVal val="visible"/>
                                      </p:to>
                                    </p:set>
                                    <p:animEffect transition="in" filter="fade">
                                      <p:cBhvr>
                                        <p:cTn id="21" dur="3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0"/>
          <p:cNvPicPr preferRelativeResize="0"/>
          <p:nvPr/>
        </p:nvPicPr>
        <p:blipFill rotWithShape="1">
          <a:blip r:embed="rId3">
            <a:alphaModFix/>
          </a:blip>
          <a:srcRect/>
          <a:stretch/>
        </p:blipFill>
        <p:spPr>
          <a:xfrm>
            <a:off x="-14287" y="-30917"/>
            <a:ext cx="12391344" cy="6970131"/>
          </a:xfrm>
          <a:prstGeom prst="rect">
            <a:avLst/>
          </a:prstGeom>
          <a:noFill/>
          <a:ln>
            <a:noFill/>
          </a:ln>
        </p:spPr>
      </p:pic>
      <p:sp>
        <p:nvSpPr>
          <p:cNvPr id="320" name="Google Shape;320;p20"/>
          <p:cNvSpPr/>
          <p:nvPr/>
        </p:nvSpPr>
        <p:spPr>
          <a:xfrm>
            <a:off x="0" y="-28576"/>
            <a:ext cx="12192000" cy="6886500"/>
          </a:xfrm>
          <a:prstGeom prst="rect">
            <a:avLst/>
          </a:prstGeom>
          <a:gradFill>
            <a:gsLst>
              <a:gs pos="0">
                <a:srgbClr val="12565B">
                  <a:alpha val="0"/>
                </a:srgbClr>
              </a:gs>
              <a:gs pos="24000">
                <a:srgbClr val="12565B">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20"/>
          <p:cNvSpPr/>
          <p:nvPr/>
        </p:nvSpPr>
        <p:spPr>
          <a:xfrm rot="10800000" flipH="1">
            <a:off x="0" y="28119"/>
            <a:ext cx="4389794" cy="1905451"/>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20"/>
          <p:cNvSpPr/>
          <p:nvPr/>
        </p:nvSpPr>
        <p:spPr>
          <a:xfrm>
            <a:off x="0" y="1586"/>
            <a:ext cx="4697386"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23" name="Google Shape;323;p20"/>
          <p:cNvCxnSpPr/>
          <p:nvPr/>
        </p:nvCxnSpPr>
        <p:spPr>
          <a:xfrm flipH="1">
            <a:off x="348123" y="366738"/>
            <a:ext cx="29100" cy="6205500"/>
          </a:xfrm>
          <a:prstGeom prst="straightConnector1">
            <a:avLst/>
          </a:prstGeom>
          <a:noFill/>
          <a:ln w="9525" cap="flat" cmpd="sng">
            <a:solidFill>
              <a:schemeClr val="lt1"/>
            </a:solidFill>
            <a:prstDash val="solid"/>
            <a:miter lim="800000"/>
            <a:headEnd type="none" w="sm" len="sm"/>
            <a:tailEnd type="none" w="sm" len="sm"/>
          </a:ln>
        </p:spPr>
      </p:cxnSp>
      <p:cxnSp>
        <p:nvCxnSpPr>
          <p:cNvPr id="324" name="Google Shape;324;p20"/>
          <p:cNvCxnSpPr/>
          <p:nvPr/>
        </p:nvCxnSpPr>
        <p:spPr>
          <a:xfrm flipH="1">
            <a:off x="348150" y="6572249"/>
            <a:ext cx="11481900" cy="2100"/>
          </a:xfrm>
          <a:prstGeom prst="straightConnector1">
            <a:avLst/>
          </a:prstGeom>
          <a:noFill/>
          <a:ln w="9525" cap="flat" cmpd="sng">
            <a:solidFill>
              <a:schemeClr val="lt1"/>
            </a:solidFill>
            <a:prstDash val="solid"/>
            <a:miter lim="800000"/>
            <a:headEnd type="none" w="sm" len="sm"/>
            <a:tailEnd type="none" w="sm" len="sm"/>
          </a:ln>
        </p:spPr>
      </p:cxnSp>
      <p:grpSp>
        <p:nvGrpSpPr>
          <p:cNvPr id="325" name="Google Shape;325;p20"/>
          <p:cNvGrpSpPr/>
          <p:nvPr/>
        </p:nvGrpSpPr>
        <p:grpSpPr>
          <a:xfrm rot="10800000">
            <a:off x="10633676" y="366503"/>
            <a:ext cx="1196365" cy="421033"/>
            <a:chOff x="3944066" y="5122510"/>
            <a:chExt cx="902100" cy="283200"/>
          </a:xfrm>
        </p:grpSpPr>
        <p:cxnSp>
          <p:nvCxnSpPr>
            <p:cNvPr id="326" name="Google Shape;326;p20"/>
            <p:cNvCxnSpPr/>
            <p:nvPr/>
          </p:nvCxnSpPr>
          <p:spPr>
            <a:xfrm>
              <a:off x="3944066" y="5385159"/>
              <a:ext cx="902100" cy="0"/>
            </a:xfrm>
            <a:prstGeom prst="straightConnector1">
              <a:avLst/>
            </a:prstGeom>
            <a:noFill/>
            <a:ln w="57150" cap="flat" cmpd="sng">
              <a:solidFill>
                <a:srgbClr val="BD8E34"/>
              </a:solidFill>
              <a:prstDash val="solid"/>
              <a:miter lim="800000"/>
              <a:headEnd type="none" w="sm" len="sm"/>
              <a:tailEnd type="none" w="sm" len="sm"/>
            </a:ln>
          </p:spPr>
        </p:cxnSp>
        <p:cxnSp>
          <p:nvCxnSpPr>
            <p:cNvPr id="327" name="Google Shape;327;p20"/>
            <p:cNvCxnSpPr/>
            <p:nvPr/>
          </p:nvCxnSpPr>
          <p:spPr>
            <a:xfrm rot="10800000">
              <a:off x="3965546" y="5122510"/>
              <a:ext cx="0" cy="283200"/>
            </a:xfrm>
            <a:prstGeom prst="straightConnector1">
              <a:avLst/>
            </a:prstGeom>
            <a:noFill/>
            <a:ln w="57150" cap="flat" cmpd="sng">
              <a:solidFill>
                <a:srgbClr val="BD8E34"/>
              </a:solidFill>
              <a:prstDash val="solid"/>
              <a:miter lim="800000"/>
              <a:headEnd type="none" w="sm" len="sm"/>
              <a:tailEnd type="none" w="sm" len="sm"/>
            </a:ln>
          </p:spPr>
        </p:cxnSp>
      </p:grpSp>
      <p:sp>
        <p:nvSpPr>
          <p:cNvPr id="328" name="Google Shape;328;p20"/>
          <p:cNvSpPr/>
          <p:nvPr/>
        </p:nvSpPr>
        <p:spPr>
          <a:xfrm>
            <a:off x="0" y="1907858"/>
            <a:ext cx="4405789" cy="196738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20"/>
          <p:cNvSpPr txBox="1"/>
          <p:nvPr/>
        </p:nvSpPr>
        <p:spPr>
          <a:xfrm>
            <a:off x="420627" y="2104458"/>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EVENT</a:t>
            </a:r>
            <a:endParaRPr/>
          </a:p>
        </p:txBody>
      </p:sp>
      <p:cxnSp>
        <p:nvCxnSpPr>
          <p:cNvPr id="330" name="Google Shape;330;p20"/>
          <p:cNvCxnSpPr/>
          <p:nvPr/>
        </p:nvCxnSpPr>
        <p:spPr>
          <a:xfrm>
            <a:off x="562507" y="3133807"/>
            <a:ext cx="1432200" cy="0"/>
          </a:xfrm>
          <a:prstGeom prst="straightConnector1">
            <a:avLst/>
          </a:prstGeom>
          <a:noFill/>
          <a:ln w="57150" cap="flat" cmpd="sng">
            <a:solidFill>
              <a:srgbClr val="BD8E34"/>
            </a:solidFill>
            <a:prstDash val="solid"/>
            <a:miter lim="800000"/>
            <a:headEnd type="none" w="sm" len="sm"/>
            <a:tailEnd type="none" w="sm" len="sm"/>
          </a:ln>
        </p:spPr>
      </p:cxnSp>
      <p:sp>
        <p:nvSpPr>
          <p:cNvPr id="331" name="Google Shape;331;p20"/>
          <p:cNvSpPr txBox="1"/>
          <p:nvPr/>
        </p:nvSpPr>
        <p:spPr>
          <a:xfrm>
            <a:off x="1982197" y="2939424"/>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332" name="Google Shape;332;p20"/>
          <p:cNvSpPr/>
          <p:nvPr/>
        </p:nvSpPr>
        <p:spPr>
          <a:xfrm>
            <a:off x="862313" y="355827"/>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a:off x="694517" y="35156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20"/>
          <p:cNvSpPr/>
          <p:nvPr/>
        </p:nvSpPr>
        <p:spPr>
          <a:xfrm>
            <a:off x="526721" y="343878"/>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5" name="Google Shape;335;p20" descr="A close up of a sign&#10;&#10;Description automatically generated"/>
          <p:cNvPicPr preferRelativeResize="0"/>
          <p:nvPr/>
        </p:nvPicPr>
        <p:blipFill rotWithShape="1">
          <a:blip r:embed="rId4">
            <a:alphaModFix/>
          </a:blip>
          <a:srcRect/>
          <a:stretch/>
        </p:blipFill>
        <p:spPr>
          <a:xfrm>
            <a:off x="1295812" y="547115"/>
            <a:ext cx="884166" cy="884166"/>
          </a:xfrm>
          <a:prstGeom prst="rect">
            <a:avLst/>
          </a:prstGeom>
          <a:noFill/>
          <a:ln>
            <a:noFill/>
          </a:ln>
        </p:spPr>
      </p:pic>
      <p:sp>
        <p:nvSpPr>
          <p:cNvPr id="336" name="Google Shape;336;p20"/>
          <p:cNvSpPr/>
          <p:nvPr/>
        </p:nvSpPr>
        <p:spPr>
          <a:xfrm>
            <a:off x="11584229" y="3119499"/>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20"/>
          <p:cNvSpPr/>
          <p:nvPr/>
        </p:nvSpPr>
        <p:spPr>
          <a:xfrm>
            <a:off x="11584229" y="362297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20"/>
          <p:cNvSpPr/>
          <p:nvPr/>
        </p:nvSpPr>
        <p:spPr>
          <a:xfrm>
            <a:off x="11590020" y="414348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20"/>
          <p:cNvSpPr txBox="1"/>
          <p:nvPr/>
        </p:nvSpPr>
        <p:spPr>
          <a:xfrm>
            <a:off x="395479" y="5490378"/>
            <a:ext cx="840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6000">
                <a:solidFill>
                  <a:schemeClr val="lt1"/>
                </a:solidFill>
                <a:latin typeface="Malgun Gothic"/>
                <a:ea typeface="Malgun Gothic"/>
                <a:cs typeface="Malgun Gothic"/>
                <a:sym typeface="Malgun Gothic"/>
              </a:rPr>
              <a:t>3</a:t>
            </a:r>
            <a:endParaRPr/>
          </a:p>
        </p:txBody>
      </p:sp>
      <p:sp>
        <p:nvSpPr>
          <p:cNvPr id="340" name="Google Shape;340;p20"/>
          <p:cNvSpPr txBox="1"/>
          <p:nvPr/>
        </p:nvSpPr>
        <p:spPr>
          <a:xfrm>
            <a:off x="903487" y="5843564"/>
            <a:ext cx="27540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3200">
                <a:solidFill>
                  <a:schemeClr val="lt1"/>
                </a:solidFill>
                <a:latin typeface="Twentieth Century"/>
                <a:ea typeface="Twentieth Century"/>
                <a:cs typeface="Twentieth Century"/>
                <a:sym typeface="Twentieth Century"/>
              </a:rPr>
              <a:t>IE Gathering</a:t>
            </a:r>
            <a:endParaRPr/>
          </a:p>
        </p:txBody>
      </p:sp>
      <p:pic>
        <p:nvPicPr>
          <p:cNvPr id="341" name="Google Shape;341;p20"/>
          <p:cNvPicPr preferRelativeResize="0"/>
          <p:nvPr/>
        </p:nvPicPr>
        <p:blipFill rotWithShape="1">
          <a:blip r:embed="rId5">
            <a:alphaModFix/>
          </a:blip>
          <a:srcRect l="12961" t="24837" r="12716" b="25664"/>
          <a:stretch/>
        </p:blipFill>
        <p:spPr>
          <a:xfrm>
            <a:off x="4806338" y="401417"/>
            <a:ext cx="2903332" cy="1905449"/>
          </a:xfrm>
          <a:prstGeom prst="rect">
            <a:avLst/>
          </a:prstGeom>
          <a:noFill/>
          <a:ln>
            <a:noFill/>
          </a:ln>
        </p:spPr>
      </p:pic>
      <p:pic>
        <p:nvPicPr>
          <p:cNvPr id="342" name="Google Shape;342;p20"/>
          <p:cNvPicPr preferRelativeResize="0"/>
          <p:nvPr/>
        </p:nvPicPr>
        <p:blipFill rotWithShape="1">
          <a:blip r:embed="rId6">
            <a:alphaModFix/>
          </a:blip>
          <a:srcRect l="12969" t="29488" r="12746" b="25207"/>
          <a:stretch/>
        </p:blipFill>
        <p:spPr>
          <a:xfrm>
            <a:off x="5259950" y="2150900"/>
            <a:ext cx="2976623" cy="1815399"/>
          </a:xfrm>
          <a:prstGeom prst="rect">
            <a:avLst/>
          </a:prstGeom>
          <a:noFill/>
          <a:ln>
            <a:noFill/>
          </a:ln>
        </p:spPr>
      </p:pic>
      <p:grpSp>
        <p:nvGrpSpPr>
          <p:cNvPr id="343" name="Google Shape;343;p20"/>
          <p:cNvGrpSpPr/>
          <p:nvPr/>
        </p:nvGrpSpPr>
        <p:grpSpPr>
          <a:xfrm>
            <a:off x="1149685" y="1426899"/>
            <a:ext cx="1242410" cy="200100"/>
            <a:chOff x="1502998" y="1123287"/>
            <a:chExt cx="1045800" cy="200100"/>
          </a:xfrm>
        </p:grpSpPr>
        <p:sp>
          <p:nvSpPr>
            <p:cNvPr id="344" name="Google Shape;344;p20"/>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20"/>
            <p:cNvSpPr txBox="1"/>
            <p:nvPr/>
          </p:nvSpPr>
          <p:spPr>
            <a:xfrm>
              <a:off x="1502998" y="112328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cxnSp>
        <p:nvCxnSpPr>
          <p:cNvPr id="346" name="Google Shape;346;p20"/>
          <p:cNvCxnSpPr/>
          <p:nvPr/>
        </p:nvCxnSpPr>
        <p:spPr>
          <a:xfrm>
            <a:off x="4589950" y="218725"/>
            <a:ext cx="0" cy="319800"/>
          </a:xfrm>
          <a:prstGeom prst="straightConnector1">
            <a:avLst/>
          </a:prstGeom>
          <a:noFill/>
          <a:ln w="57150" cap="flat" cmpd="sng">
            <a:solidFill>
              <a:srgbClr val="BD8E34"/>
            </a:solidFill>
            <a:prstDash val="solid"/>
            <a:miter lim="800000"/>
            <a:headEnd type="none" w="sm" len="sm"/>
            <a:tailEnd type="none" w="sm" len="sm"/>
          </a:ln>
        </p:spPr>
      </p:cxnSp>
      <p:cxnSp>
        <p:nvCxnSpPr>
          <p:cNvPr id="347" name="Google Shape;347;p20"/>
          <p:cNvCxnSpPr/>
          <p:nvPr/>
        </p:nvCxnSpPr>
        <p:spPr>
          <a:xfrm rot="10800000">
            <a:off x="4617850" y="218725"/>
            <a:ext cx="516600" cy="0"/>
          </a:xfrm>
          <a:prstGeom prst="straightConnector1">
            <a:avLst/>
          </a:prstGeom>
          <a:noFill/>
          <a:ln w="57150" cap="flat" cmpd="sng">
            <a:solidFill>
              <a:srgbClr val="BD8E34"/>
            </a:solidFill>
            <a:prstDash val="solid"/>
            <a:miter lim="800000"/>
            <a:headEnd type="none" w="sm" len="sm"/>
            <a:tailEnd type="none" w="sm" len="sm"/>
          </a:ln>
        </p:spPr>
      </p:cxnSp>
      <p:cxnSp>
        <p:nvCxnSpPr>
          <p:cNvPr id="348" name="Google Shape;348;p20"/>
          <p:cNvCxnSpPr/>
          <p:nvPr/>
        </p:nvCxnSpPr>
        <p:spPr>
          <a:xfrm>
            <a:off x="5134438" y="3875238"/>
            <a:ext cx="0" cy="200100"/>
          </a:xfrm>
          <a:prstGeom prst="straightConnector1">
            <a:avLst/>
          </a:prstGeom>
          <a:noFill/>
          <a:ln w="57150" cap="flat" cmpd="sng">
            <a:solidFill>
              <a:srgbClr val="BD8E34"/>
            </a:solidFill>
            <a:prstDash val="solid"/>
            <a:miter lim="800000"/>
            <a:headEnd type="none" w="sm" len="sm"/>
            <a:tailEnd type="none" w="sm" len="sm"/>
          </a:ln>
        </p:spPr>
      </p:cxnSp>
      <p:cxnSp>
        <p:nvCxnSpPr>
          <p:cNvPr id="349" name="Google Shape;349;p20"/>
          <p:cNvCxnSpPr/>
          <p:nvPr/>
        </p:nvCxnSpPr>
        <p:spPr>
          <a:xfrm rot="10800000">
            <a:off x="5134448" y="4050684"/>
            <a:ext cx="544500" cy="0"/>
          </a:xfrm>
          <a:prstGeom prst="straightConnector1">
            <a:avLst/>
          </a:prstGeom>
          <a:noFill/>
          <a:ln w="57150" cap="flat" cmpd="sng">
            <a:solidFill>
              <a:srgbClr val="BD8E34"/>
            </a:solidFill>
            <a:prstDash val="solid"/>
            <a:miter lim="800000"/>
            <a:headEnd type="none" w="sm" len="sm"/>
            <a:tailEnd type="none" w="sm" len="sm"/>
          </a:ln>
        </p:spPr>
      </p:cxnSp>
      <p:cxnSp>
        <p:nvCxnSpPr>
          <p:cNvPr id="350" name="Google Shape;350;p20"/>
          <p:cNvCxnSpPr/>
          <p:nvPr/>
        </p:nvCxnSpPr>
        <p:spPr>
          <a:xfrm>
            <a:off x="10311278" y="547124"/>
            <a:ext cx="0" cy="319800"/>
          </a:xfrm>
          <a:prstGeom prst="straightConnector1">
            <a:avLst/>
          </a:prstGeom>
          <a:noFill/>
          <a:ln w="57150" cap="flat" cmpd="sng">
            <a:solidFill>
              <a:srgbClr val="BD8E34"/>
            </a:solidFill>
            <a:prstDash val="solid"/>
            <a:miter lim="800000"/>
            <a:headEnd type="none" w="sm" len="sm"/>
            <a:tailEnd type="none" w="sm" len="sm"/>
          </a:ln>
        </p:spPr>
      </p:cxnSp>
      <p:cxnSp>
        <p:nvCxnSpPr>
          <p:cNvPr id="351" name="Google Shape;351;p20"/>
          <p:cNvCxnSpPr/>
          <p:nvPr/>
        </p:nvCxnSpPr>
        <p:spPr>
          <a:xfrm rot="10800000">
            <a:off x="9629663" y="560164"/>
            <a:ext cx="681600" cy="0"/>
          </a:xfrm>
          <a:prstGeom prst="straightConnector1">
            <a:avLst/>
          </a:prstGeom>
          <a:noFill/>
          <a:ln w="57150" cap="flat" cmpd="sng">
            <a:solidFill>
              <a:srgbClr val="BD8E34"/>
            </a:solidFill>
            <a:prstDash val="solid"/>
            <a:miter lim="800000"/>
            <a:headEnd type="none" w="sm" len="sm"/>
            <a:tailEnd type="none" w="sm" len="sm"/>
          </a:ln>
        </p:spPr>
      </p:cxnSp>
      <p:cxnSp>
        <p:nvCxnSpPr>
          <p:cNvPr id="352" name="Google Shape;352;p20"/>
          <p:cNvCxnSpPr/>
          <p:nvPr/>
        </p:nvCxnSpPr>
        <p:spPr>
          <a:xfrm>
            <a:off x="10475789" y="3966299"/>
            <a:ext cx="0" cy="319800"/>
          </a:xfrm>
          <a:prstGeom prst="straightConnector1">
            <a:avLst/>
          </a:prstGeom>
          <a:noFill/>
          <a:ln w="57150" cap="flat" cmpd="sng">
            <a:solidFill>
              <a:srgbClr val="BD8E34"/>
            </a:solidFill>
            <a:prstDash val="solid"/>
            <a:miter lim="800000"/>
            <a:headEnd type="none" w="sm" len="sm"/>
            <a:tailEnd type="none" w="sm" len="sm"/>
          </a:ln>
        </p:spPr>
      </p:cxnSp>
      <p:cxnSp>
        <p:nvCxnSpPr>
          <p:cNvPr id="353" name="Google Shape;353;p20"/>
          <p:cNvCxnSpPr/>
          <p:nvPr/>
        </p:nvCxnSpPr>
        <p:spPr>
          <a:xfrm rot="10800000">
            <a:off x="9952370" y="4266876"/>
            <a:ext cx="544500" cy="0"/>
          </a:xfrm>
          <a:prstGeom prst="straightConnector1">
            <a:avLst/>
          </a:prstGeom>
          <a:noFill/>
          <a:ln w="57150" cap="flat" cmpd="sng">
            <a:solidFill>
              <a:srgbClr val="BD8E34"/>
            </a:solidFill>
            <a:prstDash val="solid"/>
            <a:miter lim="800000"/>
            <a:headEnd type="none" w="sm" len="sm"/>
            <a:tailEnd type="none" w="sm" len="sm"/>
          </a:ln>
        </p:spPr>
      </p:cxnSp>
      <p:pic>
        <p:nvPicPr>
          <p:cNvPr id="354" name="Google Shape;354;p20"/>
          <p:cNvPicPr preferRelativeResize="0"/>
          <p:nvPr/>
        </p:nvPicPr>
        <p:blipFill rotWithShape="1">
          <a:blip r:embed="rId7">
            <a:alphaModFix/>
          </a:blip>
          <a:srcRect l="13894" t="26544" r="9301" b="26614"/>
          <a:stretch/>
        </p:blipFill>
        <p:spPr>
          <a:xfrm>
            <a:off x="7557275" y="2498650"/>
            <a:ext cx="2754000" cy="1679638"/>
          </a:xfrm>
          <a:prstGeom prst="rect">
            <a:avLst/>
          </a:prstGeom>
          <a:noFill/>
          <a:ln>
            <a:noFill/>
          </a:ln>
        </p:spPr>
      </p:pic>
      <p:pic>
        <p:nvPicPr>
          <p:cNvPr id="355" name="Google Shape;355;p20"/>
          <p:cNvPicPr preferRelativeResize="0"/>
          <p:nvPr/>
        </p:nvPicPr>
        <p:blipFill rotWithShape="1">
          <a:blip r:embed="rId8">
            <a:alphaModFix/>
          </a:blip>
          <a:srcRect l="14279" t="23113" r="12567" b="26758"/>
          <a:stretch/>
        </p:blipFill>
        <p:spPr>
          <a:xfrm>
            <a:off x="7425540" y="787525"/>
            <a:ext cx="2649286" cy="1815399"/>
          </a:xfrm>
          <a:prstGeom prst="rect">
            <a:avLst/>
          </a:prstGeom>
          <a:noFill/>
          <a:ln>
            <a:noFill/>
          </a:ln>
        </p:spPr>
      </p:pic>
      <p:sp>
        <p:nvSpPr>
          <p:cNvPr id="356" name="Google Shape;356;p20"/>
          <p:cNvSpPr txBox="1"/>
          <p:nvPr/>
        </p:nvSpPr>
        <p:spPr>
          <a:xfrm>
            <a:off x="4697375" y="4481688"/>
            <a:ext cx="6594300" cy="1484100"/>
          </a:xfrm>
          <a:prstGeom prst="rect">
            <a:avLst/>
          </a:prstGeom>
          <a:solidFill>
            <a:srgbClr val="12565B"/>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2000" b="0" i="0" u="none" strike="noStrike" cap="none">
                <a:solidFill>
                  <a:srgbClr val="FFFFFF"/>
                </a:solidFill>
                <a:latin typeface="Times New Roman"/>
                <a:ea typeface="Times New Roman"/>
                <a:cs typeface="Times New Roman"/>
                <a:sym typeface="Times New Roman"/>
              </a:rPr>
              <a:t>This event held by IEOM to strengthen relationship among the IE members with lecture, since IEOM presents as a Student Association for IE students in campus. </a:t>
            </a:r>
            <a:endParaRPr sz="20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par>
                                <p:cTn id="7" presetID="10" presetClass="entr" presetSubtype="0" fill="hold" nodeType="withEffect">
                                  <p:stCondLst>
                                    <p:cond delay="300"/>
                                  </p:stCondLst>
                                  <p:childTnLst>
                                    <p:set>
                                      <p:cBhvr>
                                        <p:cTn id="8" dur="1" fill="hold">
                                          <p:stCondLst>
                                            <p:cond delay="0"/>
                                          </p:stCondLst>
                                        </p:cTn>
                                        <p:tgtEl>
                                          <p:spTgt spid="340"/>
                                        </p:tgtEl>
                                        <p:attrNameLst>
                                          <p:attrName>style.visibility</p:attrName>
                                        </p:attrNameLst>
                                      </p:cBhvr>
                                      <p:to>
                                        <p:strVal val="visible"/>
                                      </p:to>
                                    </p:set>
                                    <p:animEffect transition="in" filter="fade">
                                      <p:cBhvr>
                                        <p:cTn id="9" dur="300"/>
                                        <p:tgtEl>
                                          <p:spTgt spid="340"/>
                                        </p:tgtEl>
                                      </p:cBhvr>
                                    </p:animEffect>
                                  </p:childTnLst>
                                </p:cTn>
                              </p:par>
                              <p:par>
                                <p:cTn id="10" presetID="10" presetClass="entr" presetSubtype="0" fill="hold" nodeType="withEffect">
                                  <p:stCondLst>
                                    <p:cond delay="0"/>
                                  </p:stCondLst>
                                  <p:childTnLst>
                                    <p:set>
                                      <p:cBhvr>
                                        <p:cTn id="11" dur="1" fill="hold">
                                          <p:stCondLst>
                                            <p:cond delay="0"/>
                                          </p:stCondLst>
                                        </p:cTn>
                                        <p:tgtEl>
                                          <p:spTgt spid="341"/>
                                        </p:tgtEl>
                                        <p:attrNameLst>
                                          <p:attrName>style.visibility</p:attrName>
                                        </p:attrNameLst>
                                      </p:cBhvr>
                                      <p:to>
                                        <p:strVal val="visible"/>
                                      </p:to>
                                    </p:set>
                                    <p:animEffect transition="in" filter="fade">
                                      <p:cBhvr>
                                        <p:cTn id="12" dur="300"/>
                                        <p:tgtEl>
                                          <p:spTgt spid="341"/>
                                        </p:tgtEl>
                                      </p:cBhvr>
                                    </p:animEffect>
                                  </p:childTnLst>
                                </p:cTn>
                              </p:par>
                              <p:par>
                                <p:cTn id="13" presetID="10" presetClass="entr" presetSubtype="0" fill="hold" nodeType="withEffect">
                                  <p:stCondLst>
                                    <p:cond delay="500"/>
                                  </p:stCondLst>
                                  <p:childTnLst>
                                    <p:set>
                                      <p:cBhvr>
                                        <p:cTn id="14" dur="1" fill="hold">
                                          <p:stCondLst>
                                            <p:cond delay="0"/>
                                          </p:stCondLst>
                                        </p:cTn>
                                        <p:tgtEl>
                                          <p:spTgt spid="346"/>
                                        </p:tgtEl>
                                        <p:attrNameLst>
                                          <p:attrName>style.visibility</p:attrName>
                                        </p:attrNameLst>
                                      </p:cBhvr>
                                      <p:to>
                                        <p:strVal val="visible"/>
                                      </p:to>
                                    </p:set>
                                    <p:animEffect transition="in" filter="fade">
                                      <p:cBhvr>
                                        <p:cTn id="15" dur="300"/>
                                        <p:tgtEl>
                                          <p:spTgt spid="346"/>
                                        </p:tgtEl>
                                      </p:cBhvr>
                                    </p:animEffect>
                                  </p:childTnLst>
                                </p:cTn>
                              </p:par>
                              <p:par>
                                <p:cTn id="16" presetID="10" presetClass="entr" presetSubtype="0" fill="hold" nodeType="withEffect">
                                  <p:stCondLst>
                                    <p:cond delay="900"/>
                                  </p:stCondLst>
                                  <p:childTnLst>
                                    <p:set>
                                      <p:cBhvr>
                                        <p:cTn id="17" dur="1" fill="hold">
                                          <p:stCondLst>
                                            <p:cond delay="0"/>
                                          </p:stCondLst>
                                        </p:cTn>
                                        <p:tgtEl>
                                          <p:spTgt spid="347"/>
                                        </p:tgtEl>
                                        <p:attrNameLst>
                                          <p:attrName>style.visibility</p:attrName>
                                        </p:attrNameLst>
                                      </p:cBhvr>
                                      <p:to>
                                        <p:strVal val="visible"/>
                                      </p:to>
                                    </p:set>
                                    <p:animEffect transition="in" filter="fade">
                                      <p:cBhvr>
                                        <p:cTn id="18" dur="300"/>
                                        <p:tgtEl>
                                          <p:spTgt spid="347"/>
                                        </p:tgtEl>
                                      </p:cBhvr>
                                    </p:animEffect>
                                  </p:childTnLst>
                                </p:cTn>
                              </p:par>
                              <p:par>
                                <p:cTn id="19" presetID="10" presetClass="entr" presetSubtype="0" fill="hold" nodeType="withEffect">
                                  <p:stCondLst>
                                    <p:cond delay="1100"/>
                                  </p:stCondLst>
                                  <p:childTnLst>
                                    <p:set>
                                      <p:cBhvr>
                                        <p:cTn id="20" dur="1" fill="hold">
                                          <p:stCondLst>
                                            <p:cond delay="0"/>
                                          </p:stCondLst>
                                        </p:cTn>
                                        <p:tgtEl>
                                          <p:spTgt spid="342"/>
                                        </p:tgtEl>
                                        <p:attrNameLst>
                                          <p:attrName>style.visibility</p:attrName>
                                        </p:attrNameLst>
                                      </p:cBhvr>
                                      <p:to>
                                        <p:strVal val="visible"/>
                                      </p:to>
                                    </p:set>
                                    <p:animEffect transition="in" filter="fade">
                                      <p:cBhvr>
                                        <p:cTn id="21" dur="300"/>
                                        <p:tgtEl>
                                          <p:spTgt spid="342"/>
                                        </p:tgtEl>
                                      </p:cBhvr>
                                    </p:animEffect>
                                  </p:childTnLst>
                                </p:cTn>
                              </p:par>
                              <p:par>
                                <p:cTn id="22" presetID="10" presetClass="entr" presetSubtype="0" fill="hold" nodeType="withEffect">
                                  <p:stCondLst>
                                    <p:cond delay="1300"/>
                                  </p:stCondLst>
                                  <p:childTnLst>
                                    <p:set>
                                      <p:cBhvr>
                                        <p:cTn id="23" dur="1" fill="hold">
                                          <p:stCondLst>
                                            <p:cond delay="0"/>
                                          </p:stCondLst>
                                        </p:cTn>
                                        <p:tgtEl>
                                          <p:spTgt spid="348"/>
                                        </p:tgtEl>
                                        <p:attrNameLst>
                                          <p:attrName>style.visibility</p:attrName>
                                        </p:attrNameLst>
                                      </p:cBhvr>
                                      <p:to>
                                        <p:strVal val="visible"/>
                                      </p:to>
                                    </p:set>
                                    <p:animEffect transition="in" filter="fade">
                                      <p:cBhvr>
                                        <p:cTn id="24" dur="300"/>
                                        <p:tgtEl>
                                          <p:spTgt spid="348"/>
                                        </p:tgtEl>
                                      </p:cBhvr>
                                    </p:animEffect>
                                  </p:childTnLst>
                                </p:cTn>
                              </p:par>
                              <p:par>
                                <p:cTn id="25" presetID="10" presetClass="entr" presetSubtype="0" fill="hold" nodeType="withEffect">
                                  <p:stCondLst>
                                    <p:cond delay="1600"/>
                                  </p:stCondLst>
                                  <p:childTnLst>
                                    <p:set>
                                      <p:cBhvr>
                                        <p:cTn id="26" dur="1" fill="hold">
                                          <p:stCondLst>
                                            <p:cond delay="0"/>
                                          </p:stCondLst>
                                        </p:cTn>
                                        <p:tgtEl>
                                          <p:spTgt spid="349"/>
                                        </p:tgtEl>
                                        <p:attrNameLst>
                                          <p:attrName>style.visibility</p:attrName>
                                        </p:attrNameLst>
                                      </p:cBhvr>
                                      <p:to>
                                        <p:strVal val="visible"/>
                                      </p:to>
                                    </p:set>
                                    <p:animEffect transition="in" filter="fade">
                                      <p:cBhvr>
                                        <p:cTn id="27" dur="300"/>
                                        <p:tgtEl>
                                          <p:spTgt spid="349"/>
                                        </p:tgtEl>
                                      </p:cBhvr>
                                    </p:animEffect>
                                  </p:childTnLst>
                                </p:cTn>
                              </p:par>
                              <p:par>
                                <p:cTn id="28" presetID="10" presetClass="entr" presetSubtype="0" fill="hold" nodeType="withEffect">
                                  <p:stCondLst>
                                    <p:cond delay="1900"/>
                                  </p:stCondLst>
                                  <p:childTnLst>
                                    <p:set>
                                      <p:cBhvr>
                                        <p:cTn id="29" dur="1" fill="hold">
                                          <p:stCondLst>
                                            <p:cond delay="0"/>
                                          </p:stCondLst>
                                        </p:cTn>
                                        <p:tgtEl>
                                          <p:spTgt spid="354"/>
                                        </p:tgtEl>
                                        <p:attrNameLst>
                                          <p:attrName>style.visibility</p:attrName>
                                        </p:attrNameLst>
                                      </p:cBhvr>
                                      <p:to>
                                        <p:strVal val="visible"/>
                                      </p:to>
                                    </p:set>
                                    <p:animEffect transition="in" filter="fade">
                                      <p:cBhvr>
                                        <p:cTn id="30" dur="300"/>
                                        <p:tgtEl>
                                          <p:spTgt spid="354"/>
                                        </p:tgtEl>
                                      </p:cBhvr>
                                    </p:animEffect>
                                  </p:childTnLst>
                                </p:cTn>
                              </p:par>
                              <p:par>
                                <p:cTn id="31" presetID="10" presetClass="entr" presetSubtype="0" fill="hold" nodeType="withEffect">
                                  <p:stCondLst>
                                    <p:cond delay="2200"/>
                                  </p:stCondLst>
                                  <p:childTnLst>
                                    <p:set>
                                      <p:cBhvr>
                                        <p:cTn id="32" dur="1" fill="hold">
                                          <p:stCondLst>
                                            <p:cond delay="0"/>
                                          </p:stCondLst>
                                        </p:cTn>
                                        <p:tgtEl>
                                          <p:spTgt spid="350"/>
                                        </p:tgtEl>
                                        <p:attrNameLst>
                                          <p:attrName>style.visibility</p:attrName>
                                        </p:attrNameLst>
                                      </p:cBhvr>
                                      <p:to>
                                        <p:strVal val="visible"/>
                                      </p:to>
                                    </p:set>
                                    <p:animEffect transition="in" filter="fade">
                                      <p:cBhvr>
                                        <p:cTn id="33" dur="300"/>
                                        <p:tgtEl>
                                          <p:spTgt spid="350"/>
                                        </p:tgtEl>
                                      </p:cBhvr>
                                    </p:animEffect>
                                  </p:childTnLst>
                                </p:cTn>
                              </p:par>
                              <p:par>
                                <p:cTn id="34" presetID="10" presetClass="entr" presetSubtype="0" fill="hold" nodeType="withEffect">
                                  <p:stCondLst>
                                    <p:cond delay="2400"/>
                                  </p:stCondLst>
                                  <p:childTnLst>
                                    <p:set>
                                      <p:cBhvr>
                                        <p:cTn id="35" dur="1" fill="hold">
                                          <p:stCondLst>
                                            <p:cond delay="0"/>
                                          </p:stCondLst>
                                        </p:cTn>
                                        <p:tgtEl>
                                          <p:spTgt spid="351"/>
                                        </p:tgtEl>
                                        <p:attrNameLst>
                                          <p:attrName>style.visibility</p:attrName>
                                        </p:attrNameLst>
                                      </p:cBhvr>
                                      <p:to>
                                        <p:strVal val="visible"/>
                                      </p:to>
                                    </p:set>
                                    <p:animEffect transition="in" filter="fade">
                                      <p:cBhvr>
                                        <p:cTn id="36" dur="300"/>
                                        <p:tgtEl>
                                          <p:spTgt spid="351"/>
                                        </p:tgtEl>
                                      </p:cBhvr>
                                    </p:animEffect>
                                  </p:childTnLst>
                                </p:cTn>
                              </p:par>
                              <p:par>
                                <p:cTn id="37" presetID="10" presetClass="entr" presetSubtype="0" fill="hold" nodeType="withEffect">
                                  <p:stCondLst>
                                    <p:cond delay="2700"/>
                                  </p:stCondLst>
                                  <p:childTnLst>
                                    <p:set>
                                      <p:cBhvr>
                                        <p:cTn id="38" dur="1" fill="hold">
                                          <p:stCondLst>
                                            <p:cond delay="0"/>
                                          </p:stCondLst>
                                        </p:cTn>
                                        <p:tgtEl>
                                          <p:spTgt spid="355"/>
                                        </p:tgtEl>
                                        <p:attrNameLst>
                                          <p:attrName>style.visibility</p:attrName>
                                        </p:attrNameLst>
                                      </p:cBhvr>
                                      <p:to>
                                        <p:strVal val="visible"/>
                                      </p:to>
                                    </p:set>
                                    <p:animEffect transition="in" filter="fade">
                                      <p:cBhvr>
                                        <p:cTn id="39" dur="300"/>
                                        <p:tgtEl>
                                          <p:spTgt spid="355"/>
                                        </p:tgtEl>
                                      </p:cBhvr>
                                    </p:animEffect>
                                  </p:childTnLst>
                                </p:cTn>
                              </p:par>
                              <p:par>
                                <p:cTn id="40" presetID="10" presetClass="entr" presetSubtype="0" fill="hold" nodeType="withEffect">
                                  <p:stCondLst>
                                    <p:cond delay="3000"/>
                                  </p:stCondLst>
                                  <p:childTnLst>
                                    <p:set>
                                      <p:cBhvr>
                                        <p:cTn id="41" dur="1" fill="hold">
                                          <p:stCondLst>
                                            <p:cond delay="0"/>
                                          </p:stCondLst>
                                        </p:cTn>
                                        <p:tgtEl>
                                          <p:spTgt spid="352"/>
                                        </p:tgtEl>
                                        <p:attrNameLst>
                                          <p:attrName>style.visibility</p:attrName>
                                        </p:attrNameLst>
                                      </p:cBhvr>
                                      <p:to>
                                        <p:strVal val="visible"/>
                                      </p:to>
                                    </p:set>
                                    <p:animEffect transition="in" filter="fade">
                                      <p:cBhvr>
                                        <p:cTn id="42" dur="300"/>
                                        <p:tgtEl>
                                          <p:spTgt spid="352"/>
                                        </p:tgtEl>
                                      </p:cBhvr>
                                    </p:animEffect>
                                  </p:childTnLst>
                                </p:cTn>
                              </p:par>
                              <p:par>
                                <p:cTn id="43" presetID="10" presetClass="entr" presetSubtype="0" fill="hold" nodeType="withEffect">
                                  <p:stCondLst>
                                    <p:cond delay="3200"/>
                                  </p:stCondLst>
                                  <p:childTnLst>
                                    <p:set>
                                      <p:cBhvr>
                                        <p:cTn id="44" dur="1" fill="hold">
                                          <p:stCondLst>
                                            <p:cond delay="0"/>
                                          </p:stCondLst>
                                        </p:cTn>
                                        <p:tgtEl>
                                          <p:spTgt spid="353"/>
                                        </p:tgtEl>
                                        <p:attrNameLst>
                                          <p:attrName>style.visibility</p:attrName>
                                        </p:attrNameLst>
                                      </p:cBhvr>
                                      <p:to>
                                        <p:strVal val="visible"/>
                                      </p:to>
                                    </p:set>
                                    <p:animEffect transition="in" filter="fade">
                                      <p:cBhvr>
                                        <p:cTn id="45" dur="3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1"/>
          <p:cNvPicPr preferRelativeResize="0"/>
          <p:nvPr/>
        </p:nvPicPr>
        <p:blipFill rotWithShape="1">
          <a:blip r:embed="rId3">
            <a:alphaModFix/>
          </a:blip>
          <a:srcRect/>
          <a:stretch/>
        </p:blipFill>
        <p:spPr>
          <a:xfrm>
            <a:off x="-14287" y="-30917"/>
            <a:ext cx="12391344" cy="6970131"/>
          </a:xfrm>
          <a:prstGeom prst="rect">
            <a:avLst/>
          </a:prstGeom>
          <a:noFill/>
          <a:ln>
            <a:noFill/>
          </a:ln>
        </p:spPr>
      </p:pic>
      <p:sp>
        <p:nvSpPr>
          <p:cNvPr id="362" name="Google Shape;362;p21"/>
          <p:cNvSpPr/>
          <p:nvPr/>
        </p:nvSpPr>
        <p:spPr>
          <a:xfrm>
            <a:off x="0" y="-28576"/>
            <a:ext cx="12192000" cy="6886500"/>
          </a:xfrm>
          <a:prstGeom prst="rect">
            <a:avLst/>
          </a:prstGeom>
          <a:gradFill>
            <a:gsLst>
              <a:gs pos="0">
                <a:srgbClr val="16656A">
                  <a:alpha val="0"/>
                </a:srgbClr>
              </a:gs>
              <a:gs pos="24000">
                <a:srgbClr val="16656A">
                  <a:alpha val="0"/>
                </a:srgbClr>
              </a:gs>
              <a:gs pos="100000">
                <a:srgbClr val="16656A"/>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21"/>
          <p:cNvSpPr/>
          <p:nvPr/>
        </p:nvSpPr>
        <p:spPr>
          <a:xfrm rot="10800000" flipH="1">
            <a:off x="0" y="28119"/>
            <a:ext cx="4389794" cy="1905451"/>
          </a:xfrm>
          <a:custGeom>
            <a:avLst/>
            <a:gdLst/>
            <a:ahLst/>
            <a:cxnLst/>
            <a:rect l="l" t="t" r="r" b="b"/>
            <a:pathLst>
              <a:path w="4525561" h="1886585" extrusionOk="0">
                <a:moveTo>
                  <a:pt x="0" y="0"/>
                </a:moveTo>
                <a:lnTo>
                  <a:pt x="4525561" y="0"/>
                </a:lnTo>
                <a:lnTo>
                  <a:pt x="3524546" y="1886585"/>
                </a:lnTo>
                <a:lnTo>
                  <a:pt x="12305" y="1879600"/>
                </a:lnTo>
                <a:cubicBezTo>
                  <a:pt x="8203" y="1253067"/>
                  <a:pt x="4102" y="626533"/>
                  <a:pt x="0" y="0"/>
                </a:cubicBezTo>
                <a:close/>
              </a:path>
            </a:pathLst>
          </a:custGeom>
          <a:gradFill>
            <a:gsLst>
              <a:gs pos="0">
                <a:srgbClr val="000000">
                  <a:alpha val="68627"/>
                </a:srgbClr>
              </a:gs>
              <a:gs pos="23000">
                <a:srgbClr val="142628"/>
              </a:gs>
              <a:gs pos="100000">
                <a:srgbClr val="142628"/>
              </a:gs>
            </a:gsLst>
            <a:lin ang="10800025"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21"/>
          <p:cNvSpPr/>
          <p:nvPr/>
        </p:nvSpPr>
        <p:spPr>
          <a:xfrm>
            <a:off x="0" y="1586"/>
            <a:ext cx="4697386" cy="6858000"/>
          </a:xfrm>
          <a:custGeom>
            <a:avLst/>
            <a:gdLst/>
            <a:ahLst/>
            <a:cxnLst/>
            <a:rect l="l" t="t" r="r" b="b"/>
            <a:pathLst>
              <a:path w="4697386" h="6858000" extrusionOk="0">
                <a:moveTo>
                  <a:pt x="0" y="0"/>
                </a:moveTo>
                <a:lnTo>
                  <a:pt x="3490886" y="0"/>
                </a:lnTo>
                <a:lnTo>
                  <a:pt x="3014523" y="1901665"/>
                </a:lnTo>
                <a:lnTo>
                  <a:pt x="4697386" y="6832600"/>
                </a:lnTo>
                <a:lnTo>
                  <a:pt x="0" y="6858000"/>
                </a:lnTo>
                <a:lnTo>
                  <a:pt x="0" y="0"/>
                </a:lnTo>
                <a:close/>
              </a:path>
            </a:pathLst>
          </a:custGeom>
          <a:gradFill>
            <a:gsLst>
              <a:gs pos="0">
                <a:srgbClr val="0C585D">
                  <a:alpha val="81960"/>
                </a:srgbClr>
              </a:gs>
              <a:gs pos="20000">
                <a:srgbClr val="083D40">
                  <a:alpha val="67843"/>
                </a:srgbClr>
              </a:gs>
              <a:gs pos="79000">
                <a:srgbClr val="103F45"/>
              </a:gs>
              <a:gs pos="100000">
                <a:srgbClr val="103F45"/>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65" name="Google Shape;365;p21"/>
          <p:cNvCxnSpPr/>
          <p:nvPr/>
        </p:nvCxnSpPr>
        <p:spPr>
          <a:xfrm flipH="1">
            <a:off x="348123" y="366738"/>
            <a:ext cx="29100" cy="6205500"/>
          </a:xfrm>
          <a:prstGeom prst="straightConnector1">
            <a:avLst/>
          </a:prstGeom>
          <a:noFill/>
          <a:ln w="9525" cap="flat" cmpd="sng">
            <a:solidFill>
              <a:schemeClr val="lt1"/>
            </a:solidFill>
            <a:prstDash val="solid"/>
            <a:miter lim="800000"/>
            <a:headEnd type="none" w="sm" len="sm"/>
            <a:tailEnd type="none" w="sm" len="sm"/>
          </a:ln>
        </p:spPr>
      </p:cxnSp>
      <p:cxnSp>
        <p:nvCxnSpPr>
          <p:cNvPr id="366" name="Google Shape;366;p21"/>
          <p:cNvCxnSpPr/>
          <p:nvPr/>
        </p:nvCxnSpPr>
        <p:spPr>
          <a:xfrm flipH="1">
            <a:off x="348150" y="6572249"/>
            <a:ext cx="11481900" cy="2100"/>
          </a:xfrm>
          <a:prstGeom prst="straightConnector1">
            <a:avLst/>
          </a:prstGeom>
          <a:noFill/>
          <a:ln w="9525" cap="flat" cmpd="sng">
            <a:solidFill>
              <a:schemeClr val="lt1"/>
            </a:solidFill>
            <a:prstDash val="solid"/>
            <a:miter lim="800000"/>
            <a:headEnd type="none" w="sm" len="sm"/>
            <a:tailEnd type="none" w="sm" len="sm"/>
          </a:ln>
        </p:spPr>
      </p:cxnSp>
      <p:grpSp>
        <p:nvGrpSpPr>
          <p:cNvPr id="367" name="Google Shape;367;p21"/>
          <p:cNvGrpSpPr/>
          <p:nvPr/>
        </p:nvGrpSpPr>
        <p:grpSpPr>
          <a:xfrm rot="10800000">
            <a:off x="10633676" y="366503"/>
            <a:ext cx="1196365" cy="421033"/>
            <a:chOff x="3944066" y="5122510"/>
            <a:chExt cx="902100" cy="283200"/>
          </a:xfrm>
        </p:grpSpPr>
        <p:cxnSp>
          <p:nvCxnSpPr>
            <p:cNvPr id="368" name="Google Shape;368;p21"/>
            <p:cNvCxnSpPr/>
            <p:nvPr/>
          </p:nvCxnSpPr>
          <p:spPr>
            <a:xfrm>
              <a:off x="3944066" y="5385159"/>
              <a:ext cx="902100" cy="0"/>
            </a:xfrm>
            <a:prstGeom prst="straightConnector1">
              <a:avLst/>
            </a:prstGeom>
            <a:noFill/>
            <a:ln w="57150" cap="flat" cmpd="sng">
              <a:solidFill>
                <a:srgbClr val="BD8E34"/>
              </a:solidFill>
              <a:prstDash val="solid"/>
              <a:miter lim="800000"/>
              <a:headEnd type="none" w="sm" len="sm"/>
              <a:tailEnd type="none" w="sm" len="sm"/>
            </a:ln>
          </p:spPr>
        </p:cxnSp>
        <p:cxnSp>
          <p:nvCxnSpPr>
            <p:cNvPr id="369" name="Google Shape;369;p21"/>
            <p:cNvCxnSpPr/>
            <p:nvPr/>
          </p:nvCxnSpPr>
          <p:spPr>
            <a:xfrm rot="10800000">
              <a:off x="3965546" y="5122510"/>
              <a:ext cx="0" cy="283200"/>
            </a:xfrm>
            <a:prstGeom prst="straightConnector1">
              <a:avLst/>
            </a:prstGeom>
            <a:noFill/>
            <a:ln w="57150" cap="flat" cmpd="sng">
              <a:solidFill>
                <a:srgbClr val="BD8E34"/>
              </a:solidFill>
              <a:prstDash val="solid"/>
              <a:miter lim="800000"/>
              <a:headEnd type="none" w="sm" len="sm"/>
              <a:tailEnd type="none" w="sm" len="sm"/>
            </a:ln>
          </p:spPr>
        </p:cxnSp>
      </p:grpSp>
      <p:sp>
        <p:nvSpPr>
          <p:cNvPr id="370" name="Google Shape;370;p21"/>
          <p:cNvSpPr/>
          <p:nvPr/>
        </p:nvSpPr>
        <p:spPr>
          <a:xfrm>
            <a:off x="0" y="1907858"/>
            <a:ext cx="4405789" cy="1967389"/>
          </a:xfrm>
          <a:custGeom>
            <a:avLst/>
            <a:gdLst/>
            <a:ahLst/>
            <a:cxnLst/>
            <a:rect l="l" t="t" r="r" b="b"/>
            <a:pathLst>
              <a:path w="5524500" h="1714500" extrusionOk="0">
                <a:moveTo>
                  <a:pt x="0" y="0"/>
                </a:moveTo>
                <a:lnTo>
                  <a:pt x="5524500" y="0"/>
                </a:lnTo>
                <a:lnTo>
                  <a:pt x="4618056" y="1714500"/>
                </a:lnTo>
                <a:lnTo>
                  <a:pt x="0" y="1714500"/>
                </a:lnTo>
                <a:close/>
              </a:path>
            </a:pathLst>
          </a:custGeom>
          <a:gradFill>
            <a:gsLst>
              <a:gs pos="0">
                <a:srgbClr val="142628">
                  <a:alpha val="90980"/>
                </a:srgbClr>
              </a:gs>
              <a:gs pos="50000">
                <a:srgbClr val="103F45"/>
              </a:gs>
              <a:gs pos="100000">
                <a:srgbClr val="142628"/>
              </a:gs>
            </a:gsLst>
            <a:lin ang="10800025" scaled="0"/>
          </a:gra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21"/>
          <p:cNvSpPr txBox="1"/>
          <p:nvPr/>
        </p:nvSpPr>
        <p:spPr>
          <a:xfrm>
            <a:off x="420627" y="2104458"/>
            <a:ext cx="3856200" cy="11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6600">
                <a:solidFill>
                  <a:schemeClr val="lt1"/>
                </a:solidFill>
                <a:latin typeface="Calibri"/>
                <a:ea typeface="Calibri"/>
                <a:cs typeface="Calibri"/>
                <a:sym typeface="Calibri"/>
              </a:rPr>
              <a:t>EVENT</a:t>
            </a:r>
            <a:endParaRPr/>
          </a:p>
        </p:txBody>
      </p:sp>
      <p:cxnSp>
        <p:nvCxnSpPr>
          <p:cNvPr id="372" name="Google Shape;372;p21"/>
          <p:cNvCxnSpPr/>
          <p:nvPr/>
        </p:nvCxnSpPr>
        <p:spPr>
          <a:xfrm>
            <a:off x="562507" y="3133807"/>
            <a:ext cx="1432200" cy="0"/>
          </a:xfrm>
          <a:prstGeom prst="straightConnector1">
            <a:avLst/>
          </a:prstGeom>
          <a:noFill/>
          <a:ln w="57150" cap="flat" cmpd="sng">
            <a:solidFill>
              <a:srgbClr val="BD8E34"/>
            </a:solidFill>
            <a:prstDash val="solid"/>
            <a:miter lim="800000"/>
            <a:headEnd type="none" w="sm" len="sm"/>
            <a:tailEnd type="none" w="sm" len="sm"/>
          </a:ln>
        </p:spPr>
      </p:cxnSp>
      <p:sp>
        <p:nvSpPr>
          <p:cNvPr id="373" name="Google Shape;373;p21"/>
          <p:cNvSpPr txBox="1"/>
          <p:nvPr/>
        </p:nvSpPr>
        <p:spPr>
          <a:xfrm>
            <a:off x="1982197" y="2939424"/>
            <a:ext cx="13245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d-ID" sz="3200">
                <a:solidFill>
                  <a:schemeClr val="lt1"/>
                </a:solidFill>
                <a:latin typeface="Malgun Gothic"/>
                <a:ea typeface="Malgun Gothic"/>
                <a:cs typeface="Malgun Gothic"/>
                <a:sym typeface="Malgun Gothic"/>
              </a:rPr>
              <a:t>IEOM</a:t>
            </a:r>
            <a:endParaRPr/>
          </a:p>
        </p:txBody>
      </p:sp>
      <p:sp>
        <p:nvSpPr>
          <p:cNvPr id="374" name="Google Shape;374;p21"/>
          <p:cNvSpPr/>
          <p:nvPr/>
        </p:nvSpPr>
        <p:spPr>
          <a:xfrm>
            <a:off x="862313" y="355827"/>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21"/>
          <p:cNvSpPr/>
          <p:nvPr/>
        </p:nvSpPr>
        <p:spPr>
          <a:xfrm>
            <a:off x="694517" y="351569"/>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21"/>
          <p:cNvSpPr/>
          <p:nvPr/>
        </p:nvSpPr>
        <p:spPr>
          <a:xfrm>
            <a:off x="526721" y="343878"/>
            <a:ext cx="45600" cy="456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7" name="Google Shape;377;p21" descr="A close up of a sign&#10;&#10;Description automatically generated"/>
          <p:cNvPicPr preferRelativeResize="0"/>
          <p:nvPr/>
        </p:nvPicPr>
        <p:blipFill rotWithShape="1">
          <a:blip r:embed="rId4">
            <a:alphaModFix/>
          </a:blip>
          <a:srcRect/>
          <a:stretch/>
        </p:blipFill>
        <p:spPr>
          <a:xfrm>
            <a:off x="1295812" y="547115"/>
            <a:ext cx="884166" cy="884166"/>
          </a:xfrm>
          <a:prstGeom prst="rect">
            <a:avLst/>
          </a:prstGeom>
          <a:noFill/>
          <a:ln>
            <a:noFill/>
          </a:ln>
        </p:spPr>
      </p:pic>
      <p:sp>
        <p:nvSpPr>
          <p:cNvPr id="378" name="Google Shape;378;p21"/>
          <p:cNvSpPr/>
          <p:nvPr/>
        </p:nvSpPr>
        <p:spPr>
          <a:xfrm>
            <a:off x="11584229" y="3119499"/>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21"/>
          <p:cNvSpPr/>
          <p:nvPr/>
        </p:nvSpPr>
        <p:spPr>
          <a:xfrm>
            <a:off x="11584229" y="362297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 name="Google Shape;380;p21"/>
          <p:cNvSpPr/>
          <p:nvPr/>
        </p:nvSpPr>
        <p:spPr>
          <a:xfrm>
            <a:off x="11590020" y="4143485"/>
            <a:ext cx="183000" cy="1830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1" name="Google Shape;381;p21"/>
          <p:cNvSpPr txBox="1"/>
          <p:nvPr/>
        </p:nvSpPr>
        <p:spPr>
          <a:xfrm>
            <a:off x="320062" y="5510314"/>
            <a:ext cx="8403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6000">
                <a:solidFill>
                  <a:schemeClr val="lt1"/>
                </a:solidFill>
                <a:latin typeface="Malgun Gothic"/>
                <a:ea typeface="Malgun Gothic"/>
                <a:cs typeface="Malgun Gothic"/>
                <a:sym typeface="Malgun Gothic"/>
              </a:rPr>
              <a:t>4</a:t>
            </a:r>
            <a:endParaRPr/>
          </a:p>
        </p:txBody>
      </p:sp>
      <p:sp>
        <p:nvSpPr>
          <p:cNvPr id="382" name="Google Shape;382;p21"/>
          <p:cNvSpPr txBox="1"/>
          <p:nvPr/>
        </p:nvSpPr>
        <p:spPr>
          <a:xfrm>
            <a:off x="903486" y="5843564"/>
            <a:ext cx="31698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3200">
                <a:solidFill>
                  <a:schemeClr val="lt1"/>
                </a:solidFill>
                <a:latin typeface="Twentieth Century"/>
                <a:ea typeface="Twentieth Century"/>
                <a:cs typeface="Twentieth Century"/>
                <a:sym typeface="Twentieth Century"/>
              </a:rPr>
              <a:t>Capacity Building</a:t>
            </a:r>
            <a:endParaRPr/>
          </a:p>
        </p:txBody>
      </p:sp>
      <p:grpSp>
        <p:nvGrpSpPr>
          <p:cNvPr id="383" name="Google Shape;383;p21"/>
          <p:cNvGrpSpPr/>
          <p:nvPr/>
        </p:nvGrpSpPr>
        <p:grpSpPr>
          <a:xfrm>
            <a:off x="1149685" y="1426899"/>
            <a:ext cx="1242410" cy="200100"/>
            <a:chOff x="1502998" y="1123287"/>
            <a:chExt cx="1045800" cy="200100"/>
          </a:xfrm>
        </p:grpSpPr>
        <p:sp>
          <p:nvSpPr>
            <p:cNvPr id="384" name="Google Shape;384;p21"/>
            <p:cNvSpPr/>
            <p:nvPr/>
          </p:nvSpPr>
          <p:spPr>
            <a:xfrm>
              <a:off x="1513092" y="1127663"/>
              <a:ext cx="933000" cy="195600"/>
            </a:xfrm>
            <a:prstGeom prst="roundRect">
              <a:avLst>
                <a:gd name="adj" fmla="val 50000"/>
              </a:avLst>
            </a:prstGeom>
            <a:no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21"/>
            <p:cNvSpPr txBox="1"/>
            <p:nvPr/>
          </p:nvSpPr>
          <p:spPr>
            <a:xfrm>
              <a:off x="1502998" y="1123287"/>
              <a:ext cx="1045800" cy="200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700">
                  <a:solidFill>
                    <a:schemeClr val="lt1"/>
                  </a:solidFill>
                  <a:latin typeface="Calibri"/>
                  <a:ea typeface="Calibri"/>
                  <a:cs typeface="Calibri"/>
                  <a:sym typeface="Calibri"/>
                </a:rPr>
                <a:t>PERIODE 2020/2021</a:t>
              </a:r>
              <a:endParaRPr/>
            </a:p>
          </p:txBody>
        </p:sp>
      </p:grpSp>
      <p:pic>
        <p:nvPicPr>
          <p:cNvPr id="386" name="Google Shape;386;p21"/>
          <p:cNvPicPr preferRelativeResize="0"/>
          <p:nvPr/>
        </p:nvPicPr>
        <p:blipFill rotWithShape="1">
          <a:blip r:embed="rId5">
            <a:alphaModFix/>
          </a:blip>
          <a:srcRect l="5181" t="22201" r="8020" b="20488"/>
          <a:stretch/>
        </p:blipFill>
        <p:spPr>
          <a:xfrm>
            <a:off x="5042100" y="666325"/>
            <a:ext cx="3336601" cy="2202962"/>
          </a:xfrm>
          <a:prstGeom prst="rect">
            <a:avLst/>
          </a:prstGeom>
          <a:noFill/>
          <a:ln>
            <a:noFill/>
          </a:ln>
        </p:spPr>
      </p:pic>
      <p:cxnSp>
        <p:nvCxnSpPr>
          <p:cNvPr id="387" name="Google Shape;387;p21"/>
          <p:cNvCxnSpPr/>
          <p:nvPr/>
        </p:nvCxnSpPr>
        <p:spPr>
          <a:xfrm>
            <a:off x="10924874" y="4024522"/>
            <a:ext cx="0" cy="420900"/>
          </a:xfrm>
          <a:prstGeom prst="straightConnector1">
            <a:avLst/>
          </a:prstGeom>
          <a:noFill/>
          <a:ln w="57150" cap="flat" cmpd="sng">
            <a:solidFill>
              <a:srgbClr val="BD8E34"/>
            </a:solidFill>
            <a:prstDash val="solid"/>
            <a:miter lim="800000"/>
            <a:headEnd type="none" w="sm" len="sm"/>
            <a:tailEnd type="none" w="sm" len="sm"/>
          </a:ln>
        </p:spPr>
      </p:cxnSp>
      <p:cxnSp>
        <p:nvCxnSpPr>
          <p:cNvPr id="388" name="Google Shape;388;p21"/>
          <p:cNvCxnSpPr/>
          <p:nvPr/>
        </p:nvCxnSpPr>
        <p:spPr>
          <a:xfrm rot="10800000">
            <a:off x="10084572" y="4427686"/>
            <a:ext cx="840300" cy="0"/>
          </a:xfrm>
          <a:prstGeom prst="straightConnector1">
            <a:avLst/>
          </a:prstGeom>
          <a:noFill/>
          <a:ln w="57150" cap="flat" cmpd="sng">
            <a:solidFill>
              <a:srgbClr val="BD8E34"/>
            </a:solidFill>
            <a:prstDash val="solid"/>
            <a:miter lim="800000"/>
            <a:headEnd type="none" w="sm" len="sm"/>
            <a:tailEnd type="none" w="sm" len="sm"/>
          </a:ln>
        </p:spPr>
      </p:cxnSp>
      <p:sp>
        <p:nvSpPr>
          <p:cNvPr id="389" name="Google Shape;389;p21"/>
          <p:cNvSpPr txBox="1"/>
          <p:nvPr/>
        </p:nvSpPr>
        <p:spPr>
          <a:xfrm>
            <a:off x="4697375" y="4703700"/>
            <a:ext cx="6624600" cy="1295400"/>
          </a:xfrm>
          <a:prstGeom prst="rect">
            <a:avLst/>
          </a:prstGeom>
          <a:solidFill>
            <a:srgbClr val="12565B"/>
          </a:solidFill>
          <a:ln w="12700"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id-ID" sz="2000">
                <a:solidFill>
                  <a:srgbClr val="FFFFFF"/>
                </a:solidFill>
                <a:latin typeface="Times New Roman"/>
                <a:ea typeface="Times New Roman"/>
                <a:cs typeface="Times New Roman"/>
                <a:sym typeface="Times New Roman"/>
              </a:rPr>
              <a:t>Capacity Building is an event which includes inspiring talk that help student to improve their skill sets and knowledge they need to compete as future industrial engineers.</a:t>
            </a:r>
            <a:endParaRPr sz="2000" b="0" i="0" u="none" strike="noStrike" cap="none">
              <a:solidFill>
                <a:srgbClr val="FFFFFF"/>
              </a:solidFill>
              <a:latin typeface="Calibri"/>
              <a:ea typeface="Calibri"/>
              <a:cs typeface="Calibri"/>
              <a:sym typeface="Calibri"/>
            </a:endParaRPr>
          </a:p>
        </p:txBody>
      </p:sp>
      <p:pic>
        <p:nvPicPr>
          <p:cNvPr id="390" name="Google Shape;390;p21"/>
          <p:cNvPicPr preferRelativeResize="0"/>
          <p:nvPr/>
        </p:nvPicPr>
        <p:blipFill rotWithShape="1">
          <a:blip r:embed="rId6">
            <a:alphaModFix/>
          </a:blip>
          <a:srcRect l="5754" t="22146" r="7837" b="21872"/>
          <a:stretch/>
        </p:blipFill>
        <p:spPr>
          <a:xfrm>
            <a:off x="7469886" y="2104448"/>
            <a:ext cx="3336590" cy="216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par>
                                <p:cTn id="7" presetID="10" presetClass="entr" presetSubtype="0" fill="hold" nodeType="withEffect">
                                  <p:stCondLst>
                                    <p:cond delay="200"/>
                                  </p:stCondLst>
                                  <p:childTnLst>
                                    <p:set>
                                      <p:cBhvr>
                                        <p:cTn id="8" dur="1" fill="hold">
                                          <p:stCondLst>
                                            <p:cond delay="0"/>
                                          </p:stCondLst>
                                        </p:cTn>
                                        <p:tgtEl>
                                          <p:spTgt spid="382"/>
                                        </p:tgtEl>
                                        <p:attrNameLst>
                                          <p:attrName>style.visibility</p:attrName>
                                        </p:attrNameLst>
                                      </p:cBhvr>
                                      <p:to>
                                        <p:strVal val="visible"/>
                                      </p:to>
                                    </p:set>
                                    <p:animEffect transition="in" filter="fade">
                                      <p:cBhvr>
                                        <p:cTn id="9" dur="300"/>
                                        <p:tgtEl>
                                          <p:spTgt spid="382"/>
                                        </p:tgtEl>
                                      </p:cBhvr>
                                    </p:animEffect>
                                  </p:childTnLst>
                                </p:cTn>
                              </p:par>
                              <p:par>
                                <p:cTn id="10" presetID="10" presetClass="entr" presetSubtype="0" fill="hold" nodeType="withEffect">
                                  <p:stCondLst>
                                    <p:cond delay="0"/>
                                  </p:stCondLst>
                                  <p:childTnLst>
                                    <p:set>
                                      <p:cBhvr>
                                        <p:cTn id="11" dur="1" fill="hold">
                                          <p:stCondLst>
                                            <p:cond delay="0"/>
                                          </p:stCondLst>
                                        </p:cTn>
                                        <p:tgtEl>
                                          <p:spTgt spid="386"/>
                                        </p:tgtEl>
                                        <p:attrNameLst>
                                          <p:attrName>style.visibility</p:attrName>
                                        </p:attrNameLst>
                                      </p:cBhvr>
                                      <p:to>
                                        <p:strVal val="visible"/>
                                      </p:to>
                                    </p:set>
                                    <p:animEffect transition="in" filter="fade">
                                      <p:cBhvr>
                                        <p:cTn id="12" dur="300"/>
                                        <p:tgtEl>
                                          <p:spTgt spid="386"/>
                                        </p:tgtEl>
                                      </p:cBhvr>
                                    </p:animEffect>
                                  </p:childTnLst>
                                </p:cTn>
                              </p:par>
                              <p:par>
                                <p:cTn id="13" presetID="10" presetClass="entr" presetSubtype="0" fill="hold" nodeType="withEffect">
                                  <p:stCondLst>
                                    <p:cond delay="2200"/>
                                  </p:stCondLst>
                                  <p:childTnLst>
                                    <p:set>
                                      <p:cBhvr>
                                        <p:cTn id="14" dur="1" fill="hold">
                                          <p:stCondLst>
                                            <p:cond delay="0"/>
                                          </p:stCondLst>
                                        </p:cTn>
                                        <p:tgtEl>
                                          <p:spTgt spid="387"/>
                                        </p:tgtEl>
                                        <p:attrNameLst>
                                          <p:attrName>style.visibility</p:attrName>
                                        </p:attrNameLst>
                                      </p:cBhvr>
                                      <p:to>
                                        <p:strVal val="visible"/>
                                      </p:to>
                                    </p:set>
                                    <p:animEffect transition="in" filter="fade">
                                      <p:cBhvr>
                                        <p:cTn id="15" dur="300"/>
                                        <p:tgtEl>
                                          <p:spTgt spid="387"/>
                                        </p:tgtEl>
                                      </p:cBhvr>
                                    </p:animEffect>
                                  </p:childTnLst>
                                </p:cTn>
                              </p:par>
                              <p:par>
                                <p:cTn id="16" presetID="10" presetClass="entr" presetSubtype="0" fill="hold" nodeType="withEffect">
                                  <p:stCondLst>
                                    <p:cond delay="2400"/>
                                  </p:stCondLst>
                                  <p:childTnLst>
                                    <p:set>
                                      <p:cBhvr>
                                        <p:cTn id="17" dur="1" fill="hold">
                                          <p:stCondLst>
                                            <p:cond delay="0"/>
                                          </p:stCondLst>
                                        </p:cTn>
                                        <p:tgtEl>
                                          <p:spTgt spid="388"/>
                                        </p:tgtEl>
                                        <p:attrNameLst>
                                          <p:attrName>style.visibility</p:attrName>
                                        </p:attrNameLst>
                                      </p:cBhvr>
                                      <p:to>
                                        <p:strVal val="visible"/>
                                      </p:to>
                                    </p:set>
                                    <p:animEffect transition="in" filter="fade">
                                      <p:cBhvr>
                                        <p:cTn id="18" dur="3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6">
      <a:dk1>
        <a:srgbClr val="000000"/>
      </a:dk1>
      <a:lt1>
        <a:srgbClr val="FFFFFF"/>
      </a:lt1>
      <a:dk2>
        <a:srgbClr val="006666"/>
      </a:dk2>
      <a:lt2>
        <a:srgbClr val="006666"/>
      </a:lt2>
      <a:accent1>
        <a:srgbClr val="FFC000"/>
      </a:accent1>
      <a:accent2>
        <a:srgbClr val="FFC000"/>
      </a:accent2>
      <a:accent3>
        <a:srgbClr val="FFC000"/>
      </a:accent3>
      <a:accent4>
        <a:srgbClr val="FFC000"/>
      </a:accent4>
      <a:accent5>
        <a:srgbClr val="FFC000"/>
      </a:accent5>
      <a:accent6>
        <a:srgbClr val="FFFFFF"/>
      </a:accent6>
      <a:hlink>
        <a:srgbClr val="006666"/>
      </a:hlink>
      <a:folHlink>
        <a:srgbClr val="00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582</Words>
  <Application>Microsoft Office PowerPoint</Application>
  <PresentationFormat>Widescreen</PresentationFormat>
  <Paragraphs>155</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Malgun Gothic</vt:lpstr>
      <vt:lpstr>Twentieth Century</vt:lpstr>
      <vt:lpstr>Calibri</vt:lpstr>
      <vt:lpstr>Times New Roman</vt:lpstr>
      <vt:lpstr>Arial</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Stephen</cp:lastModifiedBy>
  <cp:revision>2</cp:revision>
  <dcterms:modified xsi:type="dcterms:W3CDTF">2020-11-09T09:38:22Z</dcterms:modified>
</cp:coreProperties>
</file>